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F02EA-4696-47DE-B09D-0E4DC68F2D50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6C799505-F505-486C-AC0C-BE181C944E0D}">
      <dgm:prSet phldrT="[Text]" custT="1"/>
      <dgm:spPr/>
      <dgm:t>
        <a:bodyPr/>
        <a:lstStyle/>
        <a:p>
          <a:r>
            <a:rPr lang="id-ID" sz="1400" dirty="0" smtClean="0">
              <a:latin typeface="Arial Rounded MT Bold" pitchFamily="34" charset="0"/>
            </a:rPr>
            <a:t>Perusahaan atau organisasi komersial merupakan bagian dari kehidupan masyarakat.</a:t>
          </a:r>
          <a:endParaRPr lang="id-ID" sz="1400" dirty="0">
            <a:latin typeface="Arial Rounded MT Bold" pitchFamily="34" charset="0"/>
          </a:endParaRPr>
        </a:p>
      </dgm:t>
    </dgm:pt>
    <dgm:pt modelId="{B6F3CF33-7005-47C3-B27C-9B7A5662A8D8}" type="parTrans" cxnId="{11D8C30D-8391-4E67-B0ED-64068D7C662E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0DF24D84-D72E-40C8-86BC-6747AD236B3D}" type="sibTrans" cxnId="{11D8C30D-8391-4E67-B0ED-64068D7C662E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CBD6BA13-9E34-4328-BEEC-593FC2B9EF27}">
      <dgm:prSet phldrT="[Text]" custT="1"/>
      <dgm:spPr/>
      <dgm:t>
        <a:bodyPr/>
        <a:lstStyle/>
        <a:p>
          <a:r>
            <a:rPr lang="id-ID" sz="1400" dirty="0" smtClean="0">
              <a:latin typeface="Arial Rounded MT Bold" pitchFamily="34" charset="0"/>
            </a:rPr>
            <a:t>Tujuan didirikan perusahaan adalah untuk melipatgandakan kekayaan pemilik.</a:t>
          </a:r>
          <a:endParaRPr lang="id-ID" sz="1400" dirty="0">
            <a:latin typeface="Arial Rounded MT Bold" pitchFamily="34" charset="0"/>
          </a:endParaRPr>
        </a:p>
      </dgm:t>
    </dgm:pt>
    <dgm:pt modelId="{6FBF2CEB-E596-4168-8D2A-D0EC1B42F68B}" type="parTrans" cxnId="{A0DD5730-1548-4D9C-96E4-C7C30E17AA85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A398F805-5529-4784-8D7F-D0C21B368C26}" type="sibTrans" cxnId="{A0DD5730-1548-4D9C-96E4-C7C30E17AA85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3B4AA8CB-1619-41B6-8E04-8621F91E7643}">
      <dgm:prSet phldrT="[Text]" custT="1"/>
      <dgm:spPr/>
      <dgm:t>
        <a:bodyPr/>
        <a:lstStyle/>
        <a:p>
          <a:r>
            <a:rPr lang="id-ID" sz="1400" dirty="0" smtClean="0">
              <a:latin typeface="Arial Rounded MT Bold" pitchFamily="34" charset="0"/>
            </a:rPr>
            <a:t>Kekayaan pemilik dapat berlipat  ganda jika perusahaan mampu menghasilkan laba.</a:t>
          </a:r>
          <a:endParaRPr lang="id-ID" sz="1400" dirty="0">
            <a:latin typeface="Arial Rounded MT Bold" pitchFamily="34" charset="0"/>
          </a:endParaRPr>
        </a:p>
      </dgm:t>
    </dgm:pt>
    <dgm:pt modelId="{D733412D-6447-4B4B-B597-EB303B5D021C}" type="parTrans" cxnId="{81E95D2E-F67A-41D0-87EB-44D6C1B60A36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321470D7-56A1-499F-B6B0-CA70A46C4295}" type="sibTrans" cxnId="{81E95D2E-F67A-41D0-87EB-44D6C1B60A36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ECD46D02-D9BF-4960-9E38-403DCC71C4A6}">
      <dgm:prSet custT="1"/>
      <dgm:spPr/>
      <dgm:t>
        <a:bodyPr/>
        <a:lstStyle/>
        <a:p>
          <a:r>
            <a:rPr lang="id-ID" sz="1400" dirty="0" smtClean="0">
              <a:latin typeface="Arial Rounded MT Bold" pitchFamily="34" charset="0"/>
            </a:rPr>
            <a:t>Laba adalah selisih antara penghasilan penjualan produk perusahaan dengan pengorbanan ekonomis  (biaya)</a:t>
          </a:r>
          <a:endParaRPr lang="id-ID" sz="1400" dirty="0">
            <a:latin typeface="Arial Rounded MT Bold" pitchFamily="34" charset="0"/>
          </a:endParaRPr>
        </a:p>
      </dgm:t>
    </dgm:pt>
    <dgm:pt modelId="{8190EBCD-71E1-49EE-BB4C-B1EECCA86901}" type="parTrans" cxnId="{43218572-650F-4A5A-8102-98982ABEA734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DF4E3237-9D39-4EB8-93ED-E4FD8E85ADCA}" type="sibTrans" cxnId="{43218572-650F-4A5A-8102-98982ABEA734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23720B73-D3B7-48BE-97AE-5A6F3100408F}">
      <dgm:prSet custT="1"/>
      <dgm:spPr/>
      <dgm:t>
        <a:bodyPr/>
        <a:lstStyle/>
        <a:p>
          <a:r>
            <a:rPr lang="id-ID" sz="1400" dirty="0" smtClean="0">
              <a:latin typeface="Arial Rounded MT Bold" pitchFamily="34" charset="0"/>
            </a:rPr>
            <a:t>Produk dapat berupa produk non fisik, barang jadi siap pakai, atau bahan baku yang harus diproses lebih lanjut.</a:t>
          </a:r>
          <a:endParaRPr lang="id-ID" sz="1400" dirty="0">
            <a:latin typeface="Arial Rounded MT Bold" pitchFamily="34" charset="0"/>
          </a:endParaRPr>
        </a:p>
      </dgm:t>
    </dgm:pt>
    <dgm:pt modelId="{75E20EE8-DDF0-43D8-8158-0B0D9A80B424}" type="parTrans" cxnId="{3A33084E-E22F-4998-ABF3-3F7ADDD44B3B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CDD339FC-FA85-43B2-A13A-63A951615BDA}" type="sibTrans" cxnId="{3A33084E-E22F-4998-ABF3-3F7ADDD44B3B}">
      <dgm:prSet/>
      <dgm:spPr/>
      <dgm:t>
        <a:bodyPr/>
        <a:lstStyle/>
        <a:p>
          <a:endParaRPr lang="id-ID" sz="1400">
            <a:latin typeface="Arial Rounded MT Bold" pitchFamily="34" charset="0"/>
          </a:endParaRPr>
        </a:p>
      </dgm:t>
    </dgm:pt>
    <dgm:pt modelId="{FA994F08-D015-4003-A44D-98F474C4DD81}">
      <dgm:prSet custT="1"/>
      <dgm:spPr/>
      <dgm:t>
        <a:bodyPr/>
        <a:lstStyle/>
        <a:p>
          <a:r>
            <a:rPr lang="id-ID" sz="1400" dirty="0" smtClean="0">
              <a:latin typeface="Arial Rounded MT Bold" pitchFamily="34" charset="0"/>
            </a:rPr>
            <a:t>Tiga (3) kegiatan yang mampu melipatgandakan kekayaan pemilik, yakni (1) mendesain; (2) membuat produk yang efisien biaya; (3) memasarkan produk secara efektif. </a:t>
          </a:r>
          <a:endParaRPr lang="id-ID" sz="1400" dirty="0">
            <a:latin typeface="Arial Rounded MT Bold" pitchFamily="34" charset="0"/>
          </a:endParaRPr>
        </a:p>
      </dgm:t>
    </dgm:pt>
    <dgm:pt modelId="{2CB3F750-F1BC-44DD-A729-911EC7CED158}" type="parTrans" cxnId="{144D8527-C768-404A-AA8C-DCBD41C349D0}">
      <dgm:prSet/>
      <dgm:spPr/>
      <dgm:t>
        <a:bodyPr/>
        <a:lstStyle/>
        <a:p>
          <a:endParaRPr lang="id-ID" sz="1400"/>
        </a:p>
      </dgm:t>
    </dgm:pt>
    <dgm:pt modelId="{92AA5EBA-2785-4DDC-B1B6-18EED541F38C}" type="sibTrans" cxnId="{144D8527-C768-404A-AA8C-DCBD41C349D0}">
      <dgm:prSet/>
      <dgm:spPr/>
      <dgm:t>
        <a:bodyPr/>
        <a:lstStyle/>
        <a:p>
          <a:endParaRPr lang="id-ID" sz="1400"/>
        </a:p>
      </dgm:t>
    </dgm:pt>
    <dgm:pt modelId="{0E310B2F-BBF0-46A0-8D6E-37BD47323C33}" type="pres">
      <dgm:prSet presAssocID="{29AF02EA-4696-47DE-B09D-0E4DC68F2D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F38D1BB-37AA-4DBD-8BA9-150A4BC3F86E}" type="pres">
      <dgm:prSet presAssocID="{6C799505-F505-486C-AC0C-BE181C944E0D}" presName="parentLin" presStyleCnt="0"/>
      <dgm:spPr/>
    </dgm:pt>
    <dgm:pt modelId="{F64B48B2-98FC-4384-A500-66E82F5F6399}" type="pres">
      <dgm:prSet presAssocID="{6C799505-F505-486C-AC0C-BE181C944E0D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3783DCC4-0735-4F02-A137-EF1C29C274B7}" type="pres">
      <dgm:prSet presAssocID="{6C799505-F505-486C-AC0C-BE181C944E0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E52226-0411-4366-9874-416201CDA294}" type="pres">
      <dgm:prSet presAssocID="{6C799505-F505-486C-AC0C-BE181C944E0D}" presName="negativeSpace" presStyleCnt="0"/>
      <dgm:spPr/>
    </dgm:pt>
    <dgm:pt modelId="{CC395B97-85C1-449A-9598-6B41C09209D0}" type="pres">
      <dgm:prSet presAssocID="{6C799505-F505-486C-AC0C-BE181C944E0D}" presName="childText" presStyleLbl="conFgAcc1" presStyleIdx="0" presStyleCnt="6">
        <dgm:presLayoutVars>
          <dgm:bulletEnabled val="1"/>
        </dgm:presLayoutVars>
      </dgm:prSet>
      <dgm:spPr/>
    </dgm:pt>
    <dgm:pt modelId="{9CCD11A9-6F63-45B1-AC0A-0CB9596867DA}" type="pres">
      <dgm:prSet presAssocID="{0DF24D84-D72E-40C8-86BC-6747AD236B3D}" presName="spaceBetweenRectangles" presStyleCnt="0"/>
      <dgm:spPr/>
    </dgm:pt>
    <dgm:pt modelId="{3D43FB2C-1334-45FF-8B1E-92F08098DDEB}" type="pres">
      <dgm:prSet presAssocID="{CBD6BA13-9E34-4328-BEEC-593FC2B9EF27}" presName="parentLin" presStyleCnt="0"/>
      <dgm:spPr/>
    </dgm:pt>
    <dgm:pt modelId="{8DC14633-03C6-4952-BA07-4F096E3AF9B5}" type="pres">
      <dgm:prSet presAssocID="{CBD6BA13-9E34-4328-BEEC-593FC2B9EF27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20C1488E-5EFA-49A4-AD6B-80E7C30458F7}" type="pres">
      <dgm:prSet presAssocID="{CBD6BA13-9E34-4328-BEEC-593FC2B9EF2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635A6C-E091-4869-842A-3BDF361890D6}" type="pres">
      <dgm:prSet presAssocID="{CBD6BA13-9E34-4328-BEEC-593FC2B9EF27}" presName="negativeSpace" presStyleCnt="0"/>
      <dgm:spPr/>
    </dgm:pt>
    <dgm:pt modelId="{02A76316-B60D-489C-875D-95DB2E31096E}" type="pres">
      <dgm:prSet presAssocID="{CBD6BA13-9E34-4328-BEEC-593FC2B9EF27}" presName="childText" presStyleLbl="conFgAcc1" presStyleIdx="1" presStyleCnt="6">
        <dgm:presLayoutVars>
          <dgm:bulletEnabled val="1"/>
        </dgm:presLayoutVars>
      </dgm:prSet>
      <dgm:spPr/>
    </dgm:pt>
    <dgm:pt modelId="{C453F925-A3C0-473F-8155-CB6E2BE8C071}" type="pres">
      <dgm:prSet presAssocID="{A398F805-5529-4784-8D7F-D0C21B368C26}" presName="spaceBetweenRectangles" presStyleCnt="0"/>
      <dgm:spPr/>
    </dgm:pt>
    <dgm:pt modelId="{CAF0F8AF-C5C5-4F38-A9C9-1EFB02D796E1}" type="pres">
      <dgm:prSet presAssocID="{3B4AA8CB-1619-41B6-8E04-8621F91E7643}" presName="parentLin" presStyleCnt="0"/>
      <dgm:spPr/>
    </dgm:pt>
    <dgm:pt modelId="{18334745-7346-4C66-9B10-CA1DD1447629}" type="pres">
      <dgm:prSet presAssocID="{3B4AA8CB-1619-41B6-8E04-8621F91E7643}" presName="parentLeftMargin" presStyleLbl="node1" presStyleIdx="1" presStyleCnt="6"/>
      <dgm:spPr/>
      <dgm:t>
        <a:bodyPr/>
        <a:lstStyle/>
        <a:p>
          <a:endParaRPr lang="id-ID"/>
        </a:p>
      </dgm:t>
    </dgm:pt>
    <dgm:pt modelId="{3FB9CD24-D7C1-446C-B669-ADE6EC05A7C8}" type="pres">
      <dgm:prSet presAssocID="{3B4AA8CB-1619-41B6-8E04-8621F91E764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C9E1C0-7697-4DAC-A9AD-7D2EA224AA9A}" type="pres">
      <dgm:prSet presAssocID="{3B4AA8CB-1619-41B6-8E04-8621F91E7643}" presName="negativeSpace" presStyleCnt="0"/>
      <dgm:spPr/>
    </dgm:pt>
    <dgm:pt modelId="{912ABD7D-616B-49C7-A157-B21F6E23EC65}" type="pres">
      <dgm:prSet presAssocID="{3B4AA8CB-1619-41B6-8E04-8621F91E7643}" presName="childText" presStyleLbl="conFgAcc1" presStyleIdx="2" presStyleCnt="6">
        <dgm:presLayoutVars>
          <dgm:bulletEnabled val="1"/>
        </dgm:presLayoutVars>
      </dgm:prSet>
      <dgm:spPr/>
    </dgm:pt>
    <dgm:pt modelId="{5DA50F9E-48B5-4ED0-999B-0E09F842EB90}" type="pres">
      <dgm:prSet presAssocID="{321470D7-56A1-499F-B6B0-CA70A46C4295}" presName="spaceBetweenRectangles" presStyleCnt="0"/>
      <dgm:spPr/>
    </dgm:pt>
    <dgm:pt modelId="{45D0AD73-D575-4656-AB48-58FFD3088392}" type="pres">
      <dgm:prSet presAssocID="{ECD46D02-D9BF-4960-9E38-403DCC71C4A6}" presName="parentLin" presStyleCnt="0"/>
      <dgm:spPr/>
    </dgm:pt>
    <dgm:pt modelId="{FA9DB9C2-4E5C-43FB-BB08-DE13BE0C37D5}" type="pres">
      <dgm:prSet presAssocID="{ECD46D02-D9BF-4960-9E38-403DCC71C4A6}" presName="parentLeftMargin" presStyleLbl="node1" presStyleIdx="2" presStyleCnt="6"/>
      <dgm:spPr/>
      <dgm:t>
        <a:bodyPr/>
        <a:lstStyle/>
        <a:p>
          <a:endParaRPr lang="id-ID"/>
        </a:p>
      </dgm:t>
    </dgm:pt>
    <dgm:pt modelId="{6C91879A-52F3-4F60-A894-537D00E1E7F3}" type="pres">
      <dgm:prSet presAssocID="{ECD46D02-D9BF-4960-9E38-403DCC71C4A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A4C4CD-FAEF-4F8E-B6F7-2CB7E97C6B02}" type="pres">
      <dgm:prSet presAssocID="{ECD46D02-D9BF-4960-9E38-403DCC71C4A6}" presName="negativeSpace" presStyleCnt="0"/>
      <dgm:spPr/>
    </dgm:pt>
    <dgm:pt modelId="{179CA47C-760D-461C-B844-6350C8689DE2}" type="pres">
      <dgm:prSet presAssocID="{ECD46D02-D9BF-4960-9E38-403DCC71C4A6}" presName="childText" presStyleLbl="conFgAcc1" presStyleIdx="3" presStyleCnt="6">
        <dgm:presLayoutVars>
          <dgm:bulletEnabled val="1"/>
        </dgm:presLayoutVars>
      </dgm:prSet>
      <dgm:spPr/>
    </dgm:pt>
    <dgm:pt modelId="{44D03BF0-091A-46EA-8CBA-E75C09E2320C}" type="pres">
      <dgm:prSet presAssocID="{DF4E3237-9D39-4EB8-93ED-E4FD8E85ADCA}" presName="spaceBetweenRectangles" presStyleCnt="0"/>
      <dgm:spPr/>
    </dgm:pt>
    <dgm:pt modelId="{834A774A-38B6-4821-8F46-7413F8271535}" type="pres">
      <dgm:prSet presAssocID="{23720B73-D3B7-48BE-97AE-5A6F3100408F}" presName="parentLin" presStyleCnt="0"/>
      <dgm:spPr/>
    </dgm:pt>
    <dgm:pt modelId="{F43FDB1F-2796-424E-A810-C10E46CD95BD}" type="pres">
      <dgm:prSet presAssocID="{23720B73-D3B7-48BE-97AE-5A6F3100408F}" presName="parentLeftMargin" presStyleLbl="node1" presStyleIdx="3" presStyleCnt="6"/>
      <dgm:spPr/>
      <dgm:t>
        <a:bodyPr/>
        <a:lstStyle/>
        <a:p>
          <a:endParaRPr lang="id-ID"/>
        </a:p>
      </dgm:t>
    </dgm:pt>
    <dgm:pt modelId="{7415D38E-4F07-446C-8C03-FD13154F3083}" type="pres">
      <dgm:prSet presAssocID="{23720B73-D3B7-48BE-97AE-5A6F3100408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EF12CE-0314-40F9-8134-42818483128E}" type="pres">
      <dgm:prSet presAssocID="{23720B73-D3B7-48BE-97AE-5A6F3100408F}" presName="negativeSpace" presStyleCnt="0"/>
      <dgm:spPr/>
    </dgm:pt>
    <dgm:pt modelId="{A5508A3E-6EB1-49E7-8610-8E66BBCC60AB}" type="pres">
      <dgm:prSet presAssocID="{23720B73-D3B7-48BE-97AE-5A6F3100408F}" presName="childText" presStyleLbl="conFgAcc1" presStyleIdx="4" presStyleCnt="6">
        <dgm:presLayoutVars>
          <dgm:bulletEnabled val="1"/>
        </dgm:presLayoutVars>
      </dgm:prSet>
      <dgm:spPr/>
    </dgm:pt>
    <dgm:pt modelId="{E9C96733-C91E-4B24-B6A6-D586EBFD45DB}" type="pres">
      <dgm:prSet presAssocID="{CDD339FC-FA85-43B2-A13A-63A951615BDA}" presName="spaceBetweenRectangles" presStyleCnt="0"/>
      <dgm:spPr/>
    </dgm:pt>
    <dgm:pt modelId="{BED093BC-DADE-4CE2-B0F5-BF7FE7DE8B24}" type="pres">
      <dgm:prSet presAssocID="{FA994F08-D015-4003-A44D-98F474C4DD81}" presName="parentLin" presStyleCnt="0"/>
      <dgm:spPr/>
    </dgm:pt>
    <dgm:pt modelId="{7C78D22B-2316-47D4-A13F-21B272B12C08}" type="pres">
      <dgm:prSet presAssocID="{FA994F08-D015-4003-A44D-98F474C4DD81}" presName="parentLeftMargin" presStyleLbl="node1" presStyleIdx="4" presStyleCnt="6"/>
      <dgm:spPr/>
      <dgm:t>
        <a:bodyPr/>
        <a:lstStyle/>
        <a:p>
          <a:endParaRPr lang="id-ID"/>
        </a:p>
      </dgm:t>
    </dgm:pt>
    <dgm:pt modelId="{A5614BD9-5CDD-4260-BEB1-0D382E071BCF}" type="pres">
      <dgm:prSet presAssocID="{FA994F08-D015-4003-A44D-98F474C4DD8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9D9628-1F78-43C5-8A19-E1AB3DD57AEB}" type="pres">
      <dgm:prSet presAssocID="{FA994F08-D015-4003-A44D-98F474C4DD81}" presName="negativeSpace" presStyleCnt="0"/>
      <dgm:spPr/>
    </dgm:pt>
    <dgm:pt modelId="{9DEF9DAD-45A6-427B-A371-0A3316A9A339}" type="pres">
      <dgm:prSet presAssocID="{FA994F08-D015-4003-A44D-98F474C4DD8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79D29FB-80BA-4C7A-B8C8-41D73DA79EC4}" type="presOf" srcId="{FA994F08-D015-4003-A44D-98F474C4DD81}" destId="{A5614BD9-5CDD-4260-BEB1-0D382E071BCF}" srcOrd="1" destOrd="0" presId="urn:microsoft.com/office/officeart/2005/8/layout/list1"/>
    <dgm:cxn modelId="{A0DD5730-1548-4D9C-96E4-C7C30E17AA85}" srcId="{29AF02EA-4696-47DE-B09D-0E4DC68F2D50}" destId="{CBD6BA13-9E34-4328-BEEC-593FC2B9EF27}" srcOrd="1" destOrd="0" parTransId="{6FBF2CEB-E596-4168-8D2A-D0EC1B42F68B}" sibTransId="{A398F805-5529-4784-8D7F-D0C21B368C26}"/>
    <dgm:cxn modelId="{11D8C30D-8391-4E67-B0ED-64068D7C662E}" srcId="{29AF02EA-4696-47DE-B09D-0E4DC68F2D50}" destId="{6C799505-F505-486C-AC0C-BE181C944E0D}" srcOrd="0" destOrd="0" parTransId="{B6F3CF33-7005-47C3-B27C-9B7A5662A8D8}" sibTransId="{0DF24D84-D72E-40C8-86BC-6747AD236B3D}"/>
    <dgm:cxn modelId="{10FDF548-DDD2-49AC-BD43-E570F4EF463F}" type="presOf" srcId="{CBD6BA13-9E34-4328-BEEC-593FC2B9EF27}" destId="{20C1488E-5EFA-49A4-AD6B-80E7C30458F7}" srcOrd="1" destOrd="0" presId="urn:microsoft.com/office/officeart/2005/8/layout/list1"/>
    <dgm:cxn modelId="{26B429C9-BCD7-4968-B9A8-6C8A20CBA4E9}" type="presOf" srcId="{6C799505-F505-486C-AC0C-BE181C944E0D}" destId="{3783DCC4-0735-4F02-A137-EF1C29C274B7}" srcOrd="1" destOrd="0" presId="urn:microsoft.com/office/officeart/2005/8/layout/list1"/>
    <dgm:cxn modelId="{DE39C3FE-A58C-463C-82BC-4A671B088E65}" type="presOf" srcId="{ECD46D02-D9BF-4960-9E38-403DCC71C4A6}" destId="{6C91879A-52F3-4F60-A894-537D00E1E7F3}" srcOrd="1" destOrd="0" presId="urn:microsoft.com/office/officeart/2005/8/layout/list1"/>
    <dgm:cxn modelId="{BEBA1D02-0D83-4240-95DC-930B356E3553}" type="presOf" srcId="{ECD46D02-D9BF-4960-9E38-403DCC71C4A6}" destId="{FA9DB9C2-4E5C-43FB-BB08-DE13BE0C37D5}" srcOrd="0" destOrd="0" presId="urn:microsoft.com/office/officeart/2005/8/layout/list1"/>
    <dgm:cxn modelId="{43218572-650F-4A5A-8102-98982ABEA734}" srcId="{29AF02EA-4696-47DE-B09D-0E4DC68F2D50}" destId="{ECD46D02-D9BF-4960-9E38-403DCC71C4A6}" srcOrd="3" destOrd="0" parTransId="{8190EBCD-71E1-49EE-BB4C-B1EECCA86901}" sibTransId="{DF4E3237-9D39-4EB8-93ED-E4FD8E85ADCA}"/>
    <dgm:cxn modelId="{25ABF537-25A5-4F1B-8686-9189C360570B}" type="presOf" srcId="{29AF02EA-4696-47DE-B09D-0E4DC68F2D50}" destId="{0E310B2F-BBF0-46A0-8D6E-37BD47323C33}" srcOrd="0" destOrd="0" presId="urn:microsoft.com/office/officeart/2005/8/layout/list1"/>
    <dgm:cxn modelId="{EAC88A50-15A9-470A-88FD-06A4996BA415}" type="presOf" srcId="{23720B73-D3B7-48BE-97AE-5A6F3100408F}" destId="{7415D38E-4F07-446C-8C03-FD13154F3083}" srcOrd="1" destOrd="0" presId="urn:microsoft.com/office/officeart/2005/8/layout/list1"/>
    <dgm:cxn modelId="{6A223AA8-D5D3-42F1-9873-A58BD07FA0DF}" type="presOf" srcId="{23720B73-D3B7-48BE-97AE-5A6F3100408F}" destId="{F43FDB1F-2796-424E-A810-C10E46CD95BD}" srcOrd="0" destOrd="0" presId="urn:microsoft.com/office/officeart/2005/8/layout/list1"/>
    <dgm:cxn modelId="{3A33084E-E22F-4998-ABF3-3F7ADDD44B3B}" srcId="{29AF02EA-4696-47DE-B09D-0E4DC68F2D50}" destId="{23720B73-D3B7-48BE-97AE-5A6F3100408F}" srcOrd="4" destOrd="0" parTransId="{75E20EE8-DDF0-43D8-8158-0B0D9A80B424}" sibTransId="{CDD339FC-FA85-43B2-A13A-63A951615BDA}"/>
    <dgm:cxn modelId="{70442009-90E0-4623-9398-F912BB6420DA}" type="presOf" srcId="{CBD6BA13-9E34-4328-BEEC-593FC2B9EF27}" destId="{8DC14633-03C6-4952-BA07-4F096E3AF9B5}" srcOrd="0" destOrd="0" presId="urn:microsoft.com/office/officeart/2005/8/layout/list1"/>
    <dgm:cxn modelId="{C0586DC0-74A6-41E6-B8EE-35EDB49BEF90}" type="presOf" srcId="{FA994F08-D015-4003-A44D-98F474C4DD81}" destId="{7C78D22B-2316-47D4-A13F-21B272B12C08}" srcOrd="0" destOrd="0" presId="urn:microsoft.com/office/officeart/2005/8/layout/list1"/>
    <dgm:cxn modelId="{04DFC643-B813-4D35-B31B-DD917176F98C}" type="presOf" srcId="{3B4AA8CB-1619-41B6-8E04-8621F91E7643}" destId="{3FB9CD24-D7C1-446C-B669-ADE6EC05A7C8}" srcOrd="1" destOrd="0" presId="urn:microsoft.com/office/officeart/2005/8/layout/list1"/>
    <dgm:cxn modelId="{144D8527-C768-404A-AA8C-DCBD41C349D0}" srcId="{29AF02EA-4696-47DE-B09D-0E4DC68F2D50}" destId="{FA994F08-D015-4003-A44D-98F474C4DD81}" srcOrd="5" destOrd="0" parTransId="{2CB3F750-F1BC-44DD-A729-911EC7CED158}" sibTransId="{92AA5EBA-2785-4DDC-B1B6-18EED541F38C}"/>
    <dgm:cxn modelId="{81E95D2E-F67A-41D0-87EB-44D6C1B60A36}" srcId="{29AF02EA-4696-47DE-B09D-0E4DC68F2D50}" destId="{3B4AA8CB-1619-41B6-8E04-8621F91E7643}" srcOrd="2" destOrd="0" parTransId="{D733412D-6447-4B4B-B597-EB303B5D021C}" sibTransId="{321470D7-56A1-499F-B6B0-CA70A46C4295}"/>
    <dgm:cxn modelId="{2FCE3D0B-54E3-457A-85C8-E0E0CAE999F2}" type="presOf" srcId="{3B4AA8CB-1619-41B6-8E04-8621F91E7643}" destId="{18334745-7346-4C66-9B10-CA1DD1447629}" srcOrd="0" destOrd="0" presId="urn:microsoft.com/office/officeart/2005/8/layout/list1"/>
    <dgm:cxn modelId="{04018A90-F05D-42C3-B776-2FC1C46CB038}" type="presOf" srcId="{6C799505-F505-486C-AC0C-BE181C944E0D}" destId="{F64B48B2-98FC-4384-A500-66E82F5F6399}" srcOrd="0" destOrd="0" presId="urn:microsoft.com/office/officeart/2005/8/layout/list1"/>
    <dgm:cxn modelId="{2E0B0D84-B8A6-403B-ADBC-FA09BE4BC885}" type="presParOf" srcId="{0E310B2F-BBF0-46A0-8D6E-37BD47323C33}" destId="{5F38D1BB-37AA-4DBD-8BA9-150A4BC3F86E}" srcOrd="0" destOrd="0" presId="urn:microsoft.com/office/officeart/2005/8/layout/list1"/>
    <dgm:cxn modelId="{4868CE19-F89A-4020-97A5-C1793E4E90BE}" type="presParOf" srcId="{5F38D1BB-37AA-4DBD-8BA9-150A4BC3F86E}" destId="{F64B48B2-98FC-4384-A500-66E82F5F6399}" srcOrd="0" destOrd="0" presId="urn:microsoft.com/office/officeart/2005/8/layout/list1"/>
    <dgm:cxn modelId="{B5EAEB45-4A7B-421D-A46A-ECBD41A8527F}" type="presParOf" srcId="{5F38D1BB-37AA-4DBD-8BA9-150A4BC3F86E}" destId="{3783DCC4-0735-4F02-A137-EF1C29C274B7}" srcOrd="1" destOrd="0" presId="urn:microsoft.com/office/officeart/2005/8/layout/list1"/>
    <dgm:cxn modelId="{15216057-ED85-4B40-8F30-D809E565FCC3}" type="presParOf" srcId="{0E310B2F-BBF0-46A0-8D6E-37BD47323C33}" destId="{A7E52226-0411-4366-9874-416201CDA294}" srcOrd="1" destOrd="0" presId="urn:microsoft.com/office/officeart/2005/8/layout/list1"/>
    <dgm:cxn modelId="{1E60DD9B-CFCC-4EFB-A905-77D2608D1D2E}" type="presParOf" srcId="{0E310B2F-BBF0-46A0-8D6E-37BD47323C33}" destId="{CC395B97-85C1-449A-9598-6B41C09209D0}" srcOrd="2" destOrd="0" presId="urn:microsoft.com/office/officeart/2005/8/layout/list1"/>
    <dgm:cxn modelId="{F2E16592-23D8-4347-AEBC-9B834DFDFCCC}" type="presParOf" srcId="{0E310B2F-BBF0-46A0-8D6E-37BD47323C33}" destId="{9CCD11A9-6F63-45B1-AC0A-0CB9596867DA}" srcOrd="3" destOrd="0" presId="urn:microsoft.com/office/officeart/2005/8/layout/list1"/>
    <dgm:cxn modelId="{70C6EBA0-1D98-4924-B597-91B5074E8EA5}" type="presParOf" srcId="{0E310B2F-BBF0-46A0-8D6E-37BD47323C33}" destId="{3D43FB2C-1334-45FF-8B1E-92F08098DDEB}" srcOrd="4" destOrd="0" presId="urn:microsoft.com/office/officeart/2005/8/layout/list1"/>
    <dgm:cxn modelId="{930FF00F-DB97-48F5-AF04-047AC8395016}" type="presParOf" srcId="{3D43FB2C-1334-45FF-8B1E-92F08098DDEB}" destId="{8DC14633-03C6-4952-BA07-4F096E3AF9B5}" srcOrd="0" destOrd="0" presId="urn:microsoft.com/office/officeart/2005/8/layout/list1"/>
    <dgm:cxn modelId="{1AFD7DEA-6472-4217-B68A-55A4F44C19EA}" type="presParOf" srcId="{3D43FB2C-1334-45FF-8B1E-92F08098DDEB}" destId="{20C1488E-5EFA-49A4-AD6B-80E7C30458F7}" srcOrd="1" destOrd="0" presId="urn:microsoft.com/office/officeart/2005/8/layout/list1"/>
    <dgm:cxn modelId="{18373078-3D16-4F6E-86DE-9B82103E4860}" type="presParOf" srcId="{0E310B2F-BBF0-46A0-8D6E-37BD47323C33}" destId="{C2635A6C-E091-4869-842A-3BDF361890D6}" srcOrd="5" destOrd="0" presId="urn:microsoft.com/office/officeart/2005/8/layout/list1"/>
    <dgm:cxn modelId="{9CFBBD4C-C093-455E-8D18-A11A2F0BF21C}" type="presParOf" srcId="{0E310B2F-BBF0-46A0-8D6E-37BD47323C33}" destId="{02A76316-B60D-489C-875D-95DB2E31096E}" srcOrd="6" destOrd="0" presId="urn:microsoft.com/office/officeart/2005/8/layout/list1"/>
    <dgm:cxn modelId="{22018903-E4D3-4BF4-91A6-124AF5ECB0A2}" type="presParOf" srcId="{0E310B2F-BBF0-46A0-8D6E-37BD47323C33}" destId="{C453F925-A3C0-473F-8155-CB6E2BE8C071}" srcOrd="7" destOrd="0" presId="urn:microsoft.com/office/officeart/2005/8/layout/list1"/>
    <dgm:cxn modelId="{25CE2ADD-A7FD-440E-9F43-277B618220B7}" type="presParOf" srcId="{0E310B2F-BBF0-46A0-8D6E-37BD47323C33}" destId="{CAF0F8AF-C5C5-4F38-A9C9-1EFB02D796E1}" srcOrd="8" destOrd="0" presId="urn:microsoft.com/office/officeart/2005/8/layout/list1"/>
    <dgm:cxn modelId="{AE8D7DB4-89F7-4399-84B0-120DC2D300FB}" type="presParOf" srcId="{CAF0F8AF-C5C5-4F38-A9C9-1EFB02D796E1}" destId="{18334745-7346-4C66-9B10-CA1DD1447629}" srcOrd="0" destOrd="0" presId="urn:microsoft.com/office/officeart/2005/8/layout/list1"/>
    <dgm:cxn modelId="{D2BD2969-5B56-479E-A76F-D4B430440257}" type="presParOf" srcId="{CAF0F8AF-C5C5-4F38-A9C9-1EFB02D796E1}" destId="{3FB9CD24-D7C1-446C-B669-ADE6EC05A7C8}" srcOrd="1" destOrd="0" presId="urn:microsoft.com/office/officeart/2005/8/layout/list1"/>
    <dgm:cxn modelId="{1B151665-0113-4FC1-B7AA-DEB2826C17F5}" type="presParOf" srcId="{0E310B2F-BBF0-46A0-8D6E-37BD47323C33}" destId="{0BC9E1C0-7697-4DAC-A9AD-7D2EA224AA9A}" srcOrd="9" destOrd="0" presId="urn:microsoft.com/office/officeart/2005/8/layout/list1"/>
    <dgm:cxn modelId="{FC86FAC9-5549-4CDA-B671-5E3FA2D57F7C}" type="presParOf" srcId="{0E310B2F-BBF0-46A0-8D6E-37BD47323C33}" destId="{912ABD7D-616B-49C7-A157-B21F6E23EC65}" srcOrd="10" destOrd="0" presId="urn:microsoft.com/office/officeart/2005/8/layout/list1"/>
    <dgm:cxn modelId="{E3ACE593-7B66-49CE-B6E9-3708DF711291}" type="presParOf" srcId="{0E310B2F-BBF0-46A0-8D6E-37BD47323C33}" destId="{5DA50F9E-48B5-4ED0-999B-0E09F842EB90}" srcOrd="11" destOrd="0" presId="urn:microsoft.com/office/officeart/2005/8/layout/list1"/>
    <dgm:cxn modelId="{94A5F649-C564-4ABA-B719-472C3549A541}" type="presParOf" srcId="{0E310B2F-BBF0-46A0-8D6E-37BD47323C33}" destId="{45D0AD73-D575-4656-AB48-58FFD3088392}" srcOrd="12" destOrd="0" presId="urn:microsoft.com/office/officeart/2005/8/layout/list1"/>
    <dgm:cxn modelId="{7B665075-0B5E-424C-9CC5-3E081027E228}" type="presParOf" srcId="{45D0AD73-D575-4656-AB48-58FFD3088392}" destId="{FA9DB9C2-4E5C-43FB-BB08-DE13BE0C37D5}" srcOrd="0" destOrd="0" presId="urn:microsoft.com/office/officeart/2005/8/layout/list1"/>
    <dgm:cxn modelId="{51663857-8904-46BF-933A-8D81F8EC81FA}" type="presParOf" srcId="{45D0AD73-D575-4656-AB48-58FFD3088392}" destId="{6C91879A-52F3-4F60-A894-537D00E1E7F3}" srcOrd="1" destOrd="0" presId="urn:microsoft.com/office/officeart/2005/8/layout/list1"/>
    <dgm:cxn modelId="{79663455-D5CC-4834-8198-7FE9B2A27EC5}" type="presParOf" srcId="{0E310B2F-BBF0-46A0-8D6E-37BD47323C33}" destId="{2FA4C4CD-FAEF-4F8E-B6F7-2CB7E97C6B02}" srcOrd="13" destOrd="0" presId="urn:microsoft.com/office/officeart/2005/8/layout/list1"/>
    <dgm:cxn modelId="{0E721260-56D2-4426-898C-C41B7199C2DC}" type="presParOf" srcId="{0E310B2F-BBF0-46A0-8D6E-37BD47323C33}" destId="{179CA47C-760D-461C-B844-6350C8689DE2}" srcOrd="14" destOrd="0" presId="urn:microsoft.com/office/officeart/2005/8/layout/list1"/>
    <dgm:cxn modelId="{A68DC983-7139-4B8F-8C6A-759B4FAA94AD}" type="presParOf" srcId="{0E310B2F-BBF0-46A0-8D6E-37BD47323C33}" destId="{44D03BF0-091A-46EA-8CBA-E75C09E2320C}" srcOrd="15" destOrd="0" presId="urn:microsoft.com/office/officeart/2005/8/layout/list1"/>
    <dgm:cxn modelId="{760E6AF9-B2A6-4B67-B416-55D50B1CF2F7}" type="presParOf" srcId="{0E310B2F-BBF0-46A0-8D6E-37BD47323C33}" destId="{834A774A-38B6-4821-8F46-7413F8271535}" srcOrd="16" destOrd="0" presId="urn:microsoft.com/office/officeart/2005/8/layout/list1"/>
    <dgm:cxn modelId="{4DFCF13E-EAA7-4DDA-9844-BAAB52046B15}" type="presParOf" srcId="{834A774A-38B6-4821-8F46-7413F8271535}" destId="{F43FDB1F-2796-424E-A810-C10E46CD95BD}" srcOrd="0" destOrd="0" presId="urn:microsoft.com/office/officeart/2005/8/layout/list1"/>
    <dgm:cxn modelId="{1D003DDB-4929-4B70-BD8C-14CE13D9C787}" type="presParOf" srcId="{834A774A-38B6-4821-8F46-7413F8271535}" destId="{7415D38E-4F07-446C-8C03-FD13154F3083}" srcOrd="1" destOrd="0" presId="urn:microsoft.com/office/officeart/2005/8/layout/list1"/>
    <dgm:cxn modelId="{F09E3EDF-42B7-4822-B10B-769796368875}" type="presParOf" srcId="{0E310B2F-BBF0-46A0-8D6E-37BD47323C33}" destId="{06EF12CE-0314-40F9-8134-42818483128E}" srcOrd="17" destOrd="0" presId="urn:microsoft.com/office/officeart/2005/8/layout/list1"/>
    <dgm:cxn modelId="{E45D4259-097C-4808-A3EE-147F1B4F3E60}" type="presParOf" srcId="{0E310B2F-BBF0-46A0-8D6E-37BD47323C33}" destId="{A5508A3E-6EB1-49E7-8610-8E66BBCC60AB}" srcOrd="18" destOrd="0" presId="urn:microsoft.com/office/officeart/2005/8/layout/list1"/>
    <dgm:cxn modelId="{8C8DA026-EC10-4E75-95DA-8146022F85B1}" type="presParOf" srcId="{0E310B2F-BBF0-46A0-8D6E-37BD47323C33}" destId="{E9C96733-C91E-4B24-B6A6-D586EBFD45DB}" srcOrd="19" destOrd="0" presId="urn:microsoft.com/office/officeart/2005/8/layout/list1"/>
    <dgm:cxn modelId="{E15B789A-F67D-4239-BC6B-FD6A9F95688F}" type="presParOf" srcId="{0E310B2F-BBF0-46A0-8D6E-37BD47323C33}" destId="{BED093BC-DADE-4CE2-B0F5-BF7FE7DE8B24}" srcOrd="20" destOrd="0" presId="urn:microsoft.com/office/officeart/2005/8/layout/list1"/>
    <dgm:cxn modelId="{131CA52A-26B9-4E3B-A97D-E5EE0C535921}" type="presParOf" srcId="{BED093BC-DADE-4CE2-B0F5-BF7FE7DE8B24}" destId="{7C78D22B-2316-47D4-A13F-21B272B12C08}" srcOrd="0" destOrd="0" presId="urn:microsoft.com/office/officeart/2005/8/layout/list1"/>
    <dgm:cxn modelId="{A3D44ECC-1F0C-4866-93A0-38059276E4A0}" type="presParOf" srcId="{BED093BC-DADE-4CE2-B0F5-BF7FE7DE8B24}" destId="{A5614BD9-5CDD-4260-BEB1-0D382E071BCF}" srcOrd="1" destOrd="0" presId="urn:microsoft.com/office/officeart/2005/8/layout/list1"/>
    <dgm:cxn modelId="{59D856B6-0983-4627-AE24-ACCE0100AD01}" type="presParOf" srcId="{0E310B2F-BBF0-46A0-8D6E-37BD47323C33}" destId="{839D9628-1F78-43C5-8A19-E1AB3DD57AEB}" srcOrd="21" destOrd="0" presId="urn:microsoft.com/office/officeart/2005/8/layout/list1"/>
    <dgm:cxn modelId="{72A72497-754A-4988-8314-EB446D27FDA1}" type="presParOf" srcId="{0E310B2F-BBF0-46A0-8D6E-37BD47323C33}" destId="{9DEF9DAD-45A6-427B-A371-0A3316A9A33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5C124F-4212-4606-A07B-A0CA4ABC72DB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6B855AD-BDA9-4CC9-8429-C0F0A49FC5DC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Perpajakan</a:t>
          </a:r>
          <a:endParaRPr lang="id-ID" dirty="0">
            <a:latin typeface="Arial Black" pitchFamily="34" charset="0"/>
          </a:endParaRPr>
        </a:p>
      </dgm:t>
    </dgm:pt>
    <dgm:pt modelId="{9A7C1D51-A44F-45CD-9240-A56E8641955D}" type="parTrans" cxnId="{6DCCBE46-EE06-444F-8D83-FF8D3C0307A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5AC2727C-99AA-4791-BF8F-4CA4DE43ED2C}" type="sibTrans" cxnId="{6DCCBE46-EE06-444F-8D83-FF8D3C0307A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C35F8959-3801-46D2-92F8-A60E767B2343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Sistem Akuntansi </a:t>
          </a:r>
          <a:endParaRPr lang="id-ID" dirty="0">
            <a:latin typeface="Arial Black" pitchFamily="34" charset="0"/>
          </a:endParaRPr>
        </a:p>
      </dgm:t>
    </dgm:pt>
    <dgm:pt modelId="{149B3351-E31F-4E23-B542-D7A9039501C5}" type="parTrans" cxnId="{2E56FFEA-17C5-4CCE-A637-14A9874227C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E0683642-1893-4756-9C7F-BF8DFA02C7C2}" type="sibTrans" cxnId="{2E56FFEA-17C5-4CCE-A637-14A9874227C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FBBF7D27-8C4C-4725-AEBA-E02FF3A4473C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Anggaran</a:t>
          </a:r>
          <a:endParaRPr lang="id-ID" dirty="0">
            <a:latin typeface="Arial Black" pitchFamily="34" charset="0"/>
          </a:endParaRPr>
        </a:p>
      </dgm:t>
    </dgm:pt>
    <dgm:pt modelId="{3AB71044-0CF8-4FC3-B18A-D7BD5AD5965E}" type="parTrans" cxnId="{26A9FC71-7D64-4178-B4C5-AA7AA38CB23C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16BE2160-6F33-42E9-84C0-F86ECA0E1C7B}" type="sibTrans" cxnId="{26A9FC71-7D64-4178-B4C5-AA7AA38CB23C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E6CFBBDD-3F5C-49DD-BBF3-DB2642903F80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Internasional</a:t>
          </a:r>
          <a:endParaRPr lang="id-ID" dirty="0">
            <a:latin typeface="Arial Black" pitchFamily="34" charset="0"/>
          </a:endParaRPr>
        </a:p>
      </dgm:t>
    </dgm:pt>
    <dgm:pt modelId="{1D97E3A8-1D24-4B33-AFCD-0DBC65EEB522}" type="parTrans" cxnId="{2F92DF2A-E90A-456D-9121-E4FBEB7BB59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341D3765-0F9A-4145-A72C-DD6D23816EEA}" type="sibTrans" cxnId="{2F92DF2A-E90A-456D-9121-E4FBEB7BB59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2AF86764-A805-464D-B21A-0A19FFED273E}" type="pres">
      <dgm:prSet presAssocID="{E55C124F-4212-4606-A07B-A0CA4ABC72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11B2D08-E504-4AC8-B19C-75A6EEC976B9}" type="pres">
      <dgm:prSet presAssocID="{B6B855AD-BDA9-4CC9-8429-C0F0A49FC5DC}" presName="parentLin" presStyleCnt="0"/>
      <dgm:spPr/>
    </dgm:pt>
    <dgm:pt modelId="{31E9FEF9-2C5A-4B70-8BF8-9421DD1E5402}" type="pres">
      <dgm:prSet presAssocID="{B6B855AD-BDA9-4CC9-8429-C0F0A49FC5DC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252FC392-55C3-4441-BB2A-E0E92E013274}" type="pres">
      <dgm:prSet presAssocID="{B6B855AD-BDA9-4CC9-8429-C0F0A49FC5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F35F45-01DD-46C3-9FCC-B9A45E505EE7}" type="pres">
      <dgm:prSet presAssocID="{B6B855AD-BDA9-4CC9-8429-C0F0A49FC5DC}" presName="negativeSpace" presStyleCnt="0"/>
      <dgm:spPr/>
    </dgm:pt>
    <dgm:pt modelId="{AD072091-880C-41B8-B9C2-9E2472BD4A9B}" type="pres">
      <dgm:prSet presAssocID="{B6B855AD-BDA9-4CC9-8429-C0F0A49FC5DC}" presName="childText" presStyleLbl="conFgAcc1" presStyleIdx="0" presStyleCnt="4">
        <dgm:presLayoutVars>
          <dgm:bulletEnabled val="1"/>
        </dgm:presLayoutVars>
      </dgm:prSet>
      <dgm:spPr/>
    </dgm:pt>
    <dgm:pt modelId="{AF134922-1D83-41EC-A0F7-E523D96F1F9A}" type="pres">
      <dgm:prSet presAssocID="{5AC2727C-99AA-4791-BF8F-4CA4DE43ED2C}" presName="spaceBetweenRectangles" presStyleCnt="0"/>
      <dgm:spPr/>
    </dgm:pt>
    <dgm:pt modelId="{A4228DCF-E06B-4035-876C-74B07CCE353D}" type="pres">
      <dgm:prSet presAssocID="{C35F8959-3801-46D2-92F8-A60E767B2343}" presName="parentLin" presStyleCnt="0"/>
      <dgm:spPr/>
    </dgm:pt>
    <dgm:pt modelId="{B71F253A-11F2-49A7-82A8-0699ED6B2AF1}" type="pres">
      <dgm:prSet presAssocID="{C35F8959-3801-46D2-92F8-A60E767B2343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F8928CB8-25D5-4712-AFA2-54792F824BB4}" type="pres">
      <dgm:prSet presAssocID="{C35F8959-3801-46D2-92F8-A60E767B234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733370-25ED-46BB-A276-EE27F00CAF79}" type="pres">
      <dgm:prSet presAssocID="{C35F8959-3801-46D2-92F8-A60E767B2343}" presName="negativeSpace" presStyleCnt="0"/>
      <dgm:spPr/>
    </dgm:pt>
    <dgm:pt modelId="{CDC8069B-E1BB-47C4-995A-4CF0C498CA59}" type="pres">
      <dgm:prSet presAssocID="{C35F8959-3801-46D2-92F8-A60E767B2343}" presName="childText" presStyleLbl="conFgAcc1" presStyleIdx="1" presStyleCnt="4">
        <dgm:presLayoutVars>
          <dgm:bulletEnabled val="1"/>
        </dgm:presLayoutVars>
      </dgm:prSet>
      <dgm:spPr/>
    </dgm:pt>
    <dgm:pt modelId="{5E35F92E-AF37-455D-8BEE-3B8FF33142C1}" type="pres">
      <dgm:prSet presAssocID="{E0683642-1893-4756-9C7F-BF8DFA02C7C2}" presName="spaceBetweenRectangles" presStyleCnt="0"/>
      <dgm:spPr/>
    </dgm:pt>
    <dgm:pt modelId="{85A6DD8E-DDA0-434D-BB1D-87CB5EE279E8}" type="pres">
      <dgm:prSet presAssocID="{FBBF7D27-8C4C-4725-AEBA-E02FF3A4473C}" presName="parentLin" presStyleCnt="0"/>
      <dgm:spPr/>
    </dgm:pt>
    <dgm:pt modelId="{5F95AE98-4252-4D28-ADF4-B37B94BA6A64}" type="pres">
      <dgm:prSet presAssocID="{FBBF7D27-8C4C-4725-AEBA-E02FF3A4473C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21C246DA-1CE5-446F-9EE7-385438982530}" type="pres">
      <dgm:prSet presAssocID="{FBBF7D27-8C4C-4725-AEBA-E02FF3A447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B35CEA-8189-484B-93BB-CF5ECFEE54DF}" type="pres">
      <dgm:prSet presAssocID="{FBBF7D27-8C4C-4725-AEBA-E02FF3A4473C}" presName="negativeSpace" presStyleCnt="0"/>
      <dgm:spPr/>
    </dgm:pt>
    <dgm:pt modelId="{ADD4EFD7-B9E7-4334-AC91-6F62B2181E8C}" type="pres">
      <dgm:prSet presAssocID="{FBBF7D27-8C4C-4725-AEBA-E02FF3A4473C}" presName="childText" presStyleLbl="conFgAcc1" presStyleIdx="2" presStyleCnt="4">
        <dgm:presLayoutVars>
          <dgm:bulletEnabled val="1"/>
        </dgm:presLayoutVars>
      </dgm:prSet>
      <dgm:spPr/>
    </dgm:pt>
    <dgm:pt modelId="{67CB1C77-540C-48DA-95D2-C5829A981F7E}" type="pres">
      <dgm:prSet presAssocID="{16BE2160-6F33-42E9-84C0-F86ECA0E1C7B}" presName="spaceBetweenRectangles" presStyleCnt="0"/>
      <dgm:spPr/>
    </dgm:pt>
    <dgm:pt modelId="{C69F006E-FB84-4D83-8888-60EC5F8C8120}" type="pres">
      <dgm:prSet presAssocID="{E6CFBBDD-3F5C-49DD-BBF3-DB2642903F80}" presName="parentLin" presStyleCnt="0"/>
      <dgm:spPr/>
    </dgm:pt>
    <dgm:pt modelId="{A31DF100-493D-4B38-BA07-69F0A49548B5}" type="pres">
      <dgm:prSet presAssocID="{E6CFBBDD-3F5C-49DD-BBF3-DB2642903F80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13DDB845-67CA-43D7-902D-C5432473FA8D}" type="pres">
      <dgm:prSet presAssocID="{E6CFBBDD-3F5C-49DD-BBF3-DB2642903F8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D8FA80-4611-4641-B7B6-A5ACE47B038B}" type="pres">
      <dgm:prSet presAssocID="{E6CFBBDD-3F5C-49DD-BBF3-DB2642903F80}" presName="negativeSpace" presStyleCnt="0"/>
      <dgm:spPr/>
    </dgm:pt>
    <dgm:pt modelId="{2C665A86-20A3-4043-8774-7C6F2343B066}" type="pres">
      <dgm:prSet presAssocID="{E6CFBBDD-3F5C-49DD-BBF3-DB2642903F8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E56FFEA-17C5-4CCE-A637-14A9874227CA}" srcId="{E55C124F-4212-4606-A07B-A0CA4ABC72DB}" destId="{C35F8959-3801-46D2-92F8-A60E767B2343}" srcOrd="1" destOrd="0" parTransId="{149B3351-E31F-4E23-B542-D7A9039501C5}" sibTransId="{E0683642-1893-4756-9C7F-BF8DFA02C7C2}"/>
    <dgm:cxn modelId="{144FFB34-68B6-4E88-AD52-28E58ACF0811}" type="presOf" srcId="{C35F8959-3801-46D2-92F8-A60E767B2343}" destId="{F8928CB8-25D5-4712-AFA2-54792F824BB4}" srcOrd="1" destOrd="0" presId="urn:microsoft.com/office/officeart/2005/8/layout/list1"/>
    <dgm:cxn modelId="{66E6852D-4E7B-4E14-88CB-992C70DDA2D3}" type="presOf" srcId="{E55C124F-4212-4606-A07B-A0CA4ABC72DB}" destId="{2AF86764-A805-464D-B21A-0A19FFED273E}" srcOrd="0" destOrd="0" presId="urn:microsoft.com/office/officeart/2005/8/layout/list1"/>
    <dgm:cxn modelId="{D96D4118-38F5-48CC-8D52-7FDA4C7387F2}" type="presOf" srcId="{B6B855AD-BDA9-4CC9-8429-C0F0A49FC5DC}" destId="{252FC392-55C3-4441-BB2A-E0E92E013274}" srcOrd="1" destOrd="0" presId="urn:microsoft.com/office/officeart/2005/8/layout/list1"/>
    <dgm:cxn modelId="{55CDE2C5-3CC6-4F6F-A807-2856FFE015FF}" type="presOf" srcId="{C35F8959-3801-46D2-92F8-A60E767B2343}" destId="{B71F253A-11F2-49A7-82A8-0699ED6B2AF1}" srcOrd="0" destOrd="0" presId="urn:microsoft.com/office/officeart/2005/8/layout/list1"/>
    <dgm:cxn modelId="{2F92DF2A-E90A-456D-9121-E4FBEB7BB59A}" srcId="{E55C124F-4212-4606-A07B-A0CA4ABC72DB}" destId="{E6CFBBDD-3F5C-49DD-BBF3-DB2642903F80}" srcOrd="3" destOrd="0" parTransId="{1D97E3A8-1D24-4B33-AFCD-0DBC65EEB522}" sibTransId="{341D3765-0F9A-4145-A72C-DD6D23816EEA}"/>
    <dgm:cxn modelId="{9184990B-4A29-465B-82DA-4BE2903F4AE2}" type="presOf" srcId="{B6B855AD-BDA9-4CC9-8429-C0F0A49FC5DC}" destId="{31E9FEF9-2C5A-4B70-8BF8-9421DD1E5402}" srcOrd="0" destOrd="0" presId="urn:microsoft.com/office/officeart/2005/8/layout/list1"/>
    <dgm:cxn modelId="{6DCCBE46-EE06-444F-8D83-FF8D3C0307AD}" srcId="{E55C124F-4212-4606-A07B-A0CA4ABC72DB}" destId="{B6B855AD-BDA9-4CC9-8429-C0F0A49FC5DC}" srcOrd="0" destOrd="0" parTransId="{9A7C1D51-A44F-45CD-9240-A56E8641955D}" sibTransId="{5AC2727C-99AA-4791-BF8F-4CA4DE43ED2C}"/>
    <dgm:cxn modelId="{FC2EE016-0ED0-42EF-9E5F-2455EB107AF8}" type="presOf" srcId="{E6CFBBDD-3F5C-49DD-BBF3-DB2642903F80}" destId="{A31DF100-493D-4B38-BA07-69F0A49548B5}" srcOrd="0" destOrd="0" presId="urn:microsoft.com/office/officeart/2005/8/layout/list1"/>
    <dgm:cxn modelId="{26A9FC71-7D64-4178-B4C5-AA7AA38CB23C}" srcId="{E55C124F-4212-4606-A07B-A0CA4ABC72DB}" destId="{FBBF7D27-8C4C-4725-AEBA-E02FF3A4473C}" srcOrd="2" destOrd="0" parTransId="{3AB71044-0CF8-4FC3-B18A-D7BD5AD5965E}" sibTransId="{16BE2160-6F33-42E9-84C0-F86ECA0E1C7B}"/>
    <dgm:cxn modelId="{3C87D735-CF1B-4214-8644-416421F2BE92}" type="presOf" srcId="{FBBF7D27-8C4C-4725-AEBA-E02FF3A4473C}" destId="{21C246DA-1CE5-446F-9EE7-385438982530}" srcOrd="1" destOrd="0" presId="urn:microsoft.com/office/officeart/2005/8/layout/list1"/>
    <dgm:cxn modelId="{EC71B16E-746A-4FAF-AF5A-B94A3728BF9E}" type="presOf" srcId="{FBBF7D27-8C4C-4725-AEBA-E02FF3A4473C}" destId="{5F95AE98-4252-4D28-ADF4-B37B94BA6A64}" srcOrd="0" destOrd="0" presId="urn:microsoft.com/office/officeart/2005/8/layout/list1"/>
    <dgm:cxn modelId="{98983369-90CB-4B08-9761-78A2EEEC9B39}" type="presOf" srcId="{E6CFBBDD-3F5C-49DD-BBF3-DB2642903F80}" destId="{13DDB845-67CA-43D7-902D-C5432473FA8D}" srcOrd="1" destOrd="0" presId="urn:microsoft.com/office/officeart/2005/8/layout/list1"/>
    <dgm:cxn modelId="{DECC63DC-453E-4F33-A502-74E984666954}" type="presParOf" srcId="{2AF86764-A805-464D-B21A-0A19FFED273E}" destId="{711B2D08-E504-4AC8-B19C-75A6EEC976B9}" srcOrd="0" destOrd="0" presId="urn:microsoft.com/office/officeart/2005/8/layout/list1"/>
    <dgm:cxn modelId="{64AB6E38-4C72-4EBA-8727-F87EF9962AE6}" type="presParOf" srcId="{711B2D08-E504-4AC8-B19C-75A6EEC976B9}" destId="{31E9FEF9-2C5A-4B70-8BF8-9421DD1E5402}" srcOrd="0" destOrd="0" presId="urn:microsoft.com/office/officeart/2005/8/layout/list1"/>
    <dgm:cxn modelId="{4C086133-67DF-4438-BC72-C1E085CDFA53}" type="presParOf" srcId="{711B2D08-E504-4AC8-B19C-75A6EEC976B9}" destId="{252FC392-55C3-4441-BB2A-E0E92E013274}" srcOrd="1" destOrd="0" presId="urn:microsoft.com/office/officeart/2005/8/layout/list1"/>
    <dgm:cxn modelId="{B0BAB4CC-D098-4380-9A57-BEA6DBE0A474}" type="presParOf" srcId="{2AF86764-A805-464D-B21A-0A19FFED273E}" destId="{F2F35F45-01DD-46C3-9FCC-B9A45E505EE7}" srcOrd="1" destOrd="0" presId="urn:microsoft.com/office/officeart/2005/8/layout/list1"/>
    <dgm:cxn modelId="{9B652774-4D76-45AE-A04F-5A9EAA6FD17A}" type="presParOf" srcId="{2AF86764-A805-464D-B21A-0A19FFED273E}" destId="{AD072091-880C-41B8-B9C2-9E2472BD4A9B}" srcOrd="2" destOrd="0" presId="urn:microsoft.com/office/officeart/2005/8/layout/list1"/>
    <dgm:cxn modelId="{C931F88D-2B5B-4352-8A7F-BE0BF4F1C726}" type="presParOf" srcId="{2AF86764-A805-464D-B21A-0A19FFED273E}" destId="{AF134922-1D83-41EC-A0F7-E523D96F1F9A}" srcOrd="3" destOrd="0" presId="urn:microsoft.com/office/officeart/2005/8/layout/list1"/>
    <dgm:cxn modelId="{F8F2CA79-69DE-49D4-9DF0-6E0499734084}" type="presParOf" srcId="{2AF86764-A805-464D-B21A-0A19FFED273E}" destId="{A4228DCF-E06B-4035-876C-74B07CCE353D}" srcOrd="4" destOrd="0" presId="urn:microsoft.com/office/officeart/2005/8/layout/list1"/>
    <dgm:cxn modelId="{9C2F2A08-7A6F-4488-8104-4F5254532AC2}" type="presParOf" srcId="{A4228DCF-E06B-4035-876C-74B07CCE353D}" destId="{B71F253A-11F2-49A7-82A8-0699ED6B2AF1}" srcOrd="0" destOrd="0" presId="urn:microsoft.com/office/officeart/2005/8/layout/list1"/>
    <dgm:cxn modelId="{FD7816D1-7524-4AE9-A4AE-024CAB3AD5A5}" type="presParOf" srcId="{A4228DCF-E06B-4035-876C-74B07CCE353D}" destId="{F8928CB8-25D5-4712-AFA2-54792F824BB4}" srcOrd="1" destOrd="0" presId="urn:microsoft.com/office/officeart/2005/8/layout/list1"/>
    <dgm:cxn modelId="{402C14CF-7273-450F-85ED-C5C196D5EB03}" type="presParOf" srcId="{2AF86764-A805-464D-B21A-0A19FFED273E}" destId="{DE733370-25ED-46BB-A276-EE27F00CAF79}" srcOrd="5" destOrd="0" presId="urn:microsoft.com/office/officeart/2005/8/layout/list1"/>
    <dgm:cxn modelId="{025023B6-AD41-4BE4-BFFF-CB7656EDD35C}" type="presParOf" srcId="{2AF86764-A805-464D-B21A-0A19FFED273E}" destId="{CDC8069B-E1BB-47C4-995A-4CF0C498CA59}" srcOrd="6" destOrd="0" presId="urn:microsoft.com/office/officeart/2005/8/layout/list1"/>
    <dgm:cxn modelId="{E28FED11-2E32-44EE-860B-26BCB504DF17}" type="presParOf" srcId="{2AF86764-A805-464D-B21A-0A19FFED273E}" destId="{5E35F92E-AF37-455D-8BEE-3B8FF33142C1}" srcOrd="7" destOrd="0" presId="urn:microsoft.com/office/officeart/2005/8/layout/list1"/>
    <dgm:cxn modelId="{4BF395C3-DA7E-4234-9D8E-C546E048F897}" type="presParOf" srcId="{2AF86764-A805-464D-B21A-0A19FFED273E}" destId="{85A6DD8E-DDA0-434D-BB1D-87CB5EE279E8}" srcOrd="8" destOrd="0" presId="urn:microsoft.com/office/officeart/2005/8/layout/list1"/>
    <dgm:cxn modelId="{E886F49C-AD31-49C1-A2A1-668FB94D6757}" type="presParOf" srcId="{85A6DD8E-DDA0-434D-BB1D-87CB5EE279E8}" destId="{5F95AE98-4252-4D28-ADF4-B37B94BA6A64}" srcOrd="0" destOrd="0" presId="urn:microsoft.com/office/officeart/2005/8/layout/list1"/>
    <dgm:cxn modelId="{F0D66C95-2383-4F0A-A5E9-37C9C8ED2A6D}" type="presParOf" srcId="{85A6DD8E-DDA0-434D-BB1D-87CB5EE279E8}" destId="{21C246DA-1CE5-446F-9EE7-385438982530}" srcOrd="1" destOrd="0" presId="urn:microsoft.com/office/officeart/2005/8/layout/list1"/>
    <dgm:cxn modelId="{36028758-0A50-4F78-9963-D028AF229861}" type="presParOf" srcId="{2AF86764-A805-464D-B21A-0A19FFED273E}" destId="{9EB35CEA-8189-484B-93BB-CF5ECFEE54DF}" srcOrd="9" destOrd="0" presId="urn:microsoft.com/office/officeart/2005/8/layout/list1"/>
    <dgm:cxn modelId="{434747D3-62F0-4E60-BE52-AD09E74ABEED}" type="presParOf" srcId="{2AF86764-A805-464D-B21A-0A19FFED273E}" destId="{ADD4EFD7-B9E7-4334-AC91-6F62B2181E8C}" srcOrd="10" destOrd="0" presId="urn:microsoft.com/office/officeart/2005/8/layout/list1"/>
    <dgm:cxn modelId="{A28ED98A-6913-47EF-97FC-7DBA4F6D1AAB}" type="presParOf" srcId="{2AF86764-A805-464D-B21A-0A19FFED273E}" destId="{67CB1C77-540C-48DA-95D2-C5829A981F7E}" srcOrd="11" destOrd="0" presId="urn:microsoft.com/office/officeart/2005/8/layout/list1"/>
    <dgm:cxn modelId="{2B017638-6E4E-48B5-AEC4-15D9F7D52C0A}" type="presParOf" srcId="{2AF86764-A805-464D-B21A-0A19FFED273E}" destId="{C69F006E-FB84-4D83-8888-60EC5F8C8120}" srcOrd="12" destOrd="0" presId="urn:microsoft.com/office/officeart/2005/8/layout/list1"/>
    <dgm:cxn modelId="{C105DBA5-3E96-4C03-8D51-3A6D9AD072D5}" type="presParOf" srcId="{C69F006E-FB84-4D83-8888-60EC5F8C8120}" destId="{A31DF100-493D-4B38-BA07-69F0A49548B5}" srcOrd="0" destOrd="0" presId="urn:microsoft.com/office/officeart/2005/8/layout/list1"/>
    <dgm:cxn modelId="{05980E65-FEBE-4DAE-B45E-57FC455DC711}" type="presParOf" srcId="{C69F006E-FB84-4D83-8888-60EC5F8C8120}" destId="{13DDB845-67CA-43D7-902D-C5432473FA8D}" srcOrd="1" destOrd="0" presId="urn:microsoft.com/office/officeart/2005/8/layout/list1"/>
    <dgm:cxn modelId="{213FC811-EB64-4501-BD63-2713B7FE3C0B}" type="presParOf" srcId="{2AF86764-A805-464D-B21A-0A19FFED273E}" destId="{25D8FA80-4611-4641-B7B6-A5ACE47B038B}" srcOrd="13" destOrd="0" presId="urn:microsoft.com/office/officeart/2005/8/layout/list1"/>
    <dgm:cxn modelId="{EA191741-57A6-40F0-8FFC-C30E2A8E4C19}" type="presParOf" srcId="{2AF86764-A805-464D-B21A-0A19FFED273E}" destId="{2C665A86-20A3-4043-8774-7C6F2343B0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5C124F-4212-4606-A07B-A0CA4ABC72DB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6B855AD-BDA9-4CC9-8429-C0F0A49FC5DC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Sektor Publik</a:t>
          </a:r>
          <a:endParaRPr lang="id-ID" dirty="0">
            <a:latin typeface="Arial Black" pitchFamily="34" charset="0"/>
          </a:endParaRPr>
        </a:p>
      </dgm:t>
    </dgm:pt>
    <dgm:pt modelId="{9A7C1D51-A44F-45CD-9240-A56E8641955D}" type="parTrans" cxnId="{6DCCBE46-EE06-444F-8D83-FF8D3C0307AD}">
      <dgm:prSet/>
      <dgm:spPr/>
      <dgm:t>
        <a:bodyPr/>
        <a:lstStyle/>
        <a:p>
          <a:endParaRPr lang="id-ID"/>
        </a:p>
      </dgm:t>
    </dgm:pt>
    <dgm:pt modelId="{5AC2727C-99AA-4791-BF8F-4CA4DE43ED2C}" type="sibTrans" cxnId="{6DCCBE46-EE06-444F-8D83-FF8D3C0307AD}">
      <dgm:prSet/>
      <dgm:spPr/>
      <dgm:t>
        <a:bodyPr/>
        <a:lstStyle/>
        <a:p>
          <a:endParaRPr lang="id-ID"/>
        </a:p>
      </dgm:t>
    </dgm:pt>
    <dgm:pt modelId="{2AF86764-A805-464D-B21A-0A19FFED273E}" type="pres">
      <dgm:prSet presAssocID="{E55C124F-4212-4606-A07B-A0CA4ABC72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11B2D08-E504-4AC8-B19C-75A6EEC976B9}" type="pres">
      <dgm:prSet presAssocID="{B6B855AD-BDA9-4CC9-8429-C0F0A49FC5DC}" presName="parentLin" presStyleCnt="0"/>
      <dgm:spPr/>
    </dgm:pt>
    <dgm:pt modelId="{31E9FEF9-2C5A-4B70-8BF8-9421DD1E5402}" type="pres">
      <dgm:prSet presAssocID="{B6B855AD-BDA9-4CC9-8429-C0F0A49FC5DC}" presName="parentLeftMargin" presStyleLbl="node1" presStyleIdx="0" presStyleCnt="1"/>
      <dgm:spPr/>
      <dgm:t>
        <a:bodyPr/>
        <a:lstStyle/>
        <a:p>
          <a:endParaRPr lang="id-ID"/>
        </a:p>
      </dgm:t>
    </dgm:pt>
    <dgm:pt modelId="{252FC392-55C3-4441-BB2A-E0E92E013274}" type="pres">
      <dgm:prSet presAssocID="{B6B855AD-BDA9-4CC9-8429-C0F0A49FC5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F35F45-01DD-46C3-9FCC-B9A45E505EE7}" type="pres">
      <dgm:prSet presAssocID="{B6B855AD-BDA9-4CC9-8429-C0F0A49FC5DC}" presName="negativeSpace" presStyleCnt="0"/>
      <dgm:spPr/>
    </dgm:pt>
    <dgm:pt modelId="{AD072091-880C-41B8-B9C2-9E2472BD4A9B}" type="pres">
      <dgm:prSet presAssocID="{B6B855AD-BDA9-4CC9-8429-C0F0A49FC5D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7B8E09C-06E0-4AF3-8C2B-4292D57FAD50}" type="presOf" srcId="{E55C124F-4212-4606-A07B-A0CA4ABC72DB}" destId="{2AF86764-A805-464D-B21A-0A19FFED273E}" srcOrd="0" destOrd="0" presId="urn:microsoft.com/office/officeart/2005/8/layout/list1"/>
    <dgm:cxn modelId="{995F00DA-2759-47EC-AA06-8A56FFFE013D}" type="presOf" srcId="{B6B855AD-BDA9-4CC9-8429-C0F0A49FC5DC}" destId="{31E9FEF9-2C5A-4B70-8BF8-9421DD1E5402}" srcOrd="0" destOrd="0" presId="urn:microsoft.com/office/officeart/2005/8/layout/list1"/>
    <dgm:cxn modelId="{8401108D-9111-4D59-93E1-577ECDDD4F89}" type="presOf" srcId="{B6B855AD-BDA9-4CC9-8429-C0F0A49FC5DC}" destId="{252FC392-55C3-4441-BB2A-E0E92E013274}" srcOrd="1" destOrd="0" presId="urn:microsoft.com/office/officeart/2005/8/layout/list1"/>
    <dgm:cxn modelId="{6DCCBE46-EE06-444F-8D83-FF8D3C0307AD}" srcId="{E55C124F-4212-4606-A07B-A0CA4ABC72DB}" destId="{B6B855AD-BDA9-4CC9-8429-C0F0A49FC5DC}" srcOrd="0" destOrd="0" parTransId="{9A7C1D51-A44F-45CD-9240-A56E8641955D}" sibTransId="{5AC2727C-99AA-4791-BF8F-4CA4DE43ED2C}"/>
    <dgm:cxn modelId="{76E5FD42-4C9F-444C-BF7F-F0F509E202CB}" type="presParOf" srcId="{2AF86764-A805-464D-B21A-0A19FFED273E}" destId="{711B2D08-E504-4AC8-B19C-75A6EEC976B9}" srcOrd="0" destOrd="0" presId="urn:microsoft.com/office/officeart/2005/8/layout/list1"/>
    <dgm:cxn modelId="{68762CC1-D276-4A89-83FD-56E070292313}" type="presParOf" srcId="{711B2D08-E504-4AC8-B19C-75A6EEC976B9}" destId="{31E9FEF9-2C5A-4B70-8BF8-9421DD1E5402}" srcOrd="0" destOrd="0" presId="urn:microsoft.com/office/officeart/2005/8/layout/list1"/>
    <dgm:cxn modelId="{E8AEA185-E58A-4BAF-8D75-9076CD1C7DBA}" type="presParOf" srcId="{711B2D08-E504-4AC8-B19C-75A6EEC976B9}" destId="{252FC392-55C3-4441-BB2A-E0E92E013274}" srcOrd="1" destOrd="0" presId="urn:microsoft.com/office/officeart/2005/8/layout/list1"/>
    <dgm:cxn modelId="{344C3FFC-8111-4B1E-89C2-6F5DF912F847}" type="presParOf" srcId="{2AF86764-A805-464D-B21A-0A19FFED273E}" destId="{F2F35F45-01DD-46C3-9FCC-B9A45E505EE7}" srcOrd="1" destOrd="0" presId="urn:microsoft.com/office/officeart/2005/8/layout/list1"/>
    <dgm:cxn modelId="{CA17833D-2152-4BA6-90DC-AC94F56759BC}" type="presParOf" srcId="{2AF86764-A805-464D-B21A-0A19FFED273E}" destId="{AD072091-880C-41B8-B9C2-9E2472BD4A9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5BFEC7C-FF2E-45C7-871E-3B4DCD790CF3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32933D5-CE07-4E6D-A608-FD494462C703}">
      <dgm:prSet phldrT="[Text]"/>
      <dgm:spPr/>
      <dgm:t>
        <a:bodyPr/>
        <a:lstStyle/>
        <a:p>
          <a:r>
            <a:rPr lang="id-ID" b="1" dirty="0" smtClean="0">
              <a:latin typeface="+mn-lt"/>
            </a:rPr>
            <a:t>Akuntan harus selalu memperhatikan nama baik profesi, menjunjung  tinggi  aturan dan etika profesi serta hukum negara dimana ia melaksanakan pekerjaannya </a:t>
          </a:r>
          <a:endParaRPr lang="id-ID" b="1" dirty="0">
            <a:latin typeface="+mn-lt"/>
          </a:endParaRPr>
        </a:p>
      </dgm:t>
    </dgm:pt>
    <dgm:pt modelId="{6DB52F5E-85A1-4587-8C59-A0A9110ABE57}" type="parTrans" cxnId="{A0AB7B20-4533-4044-939A-72F4985E2D3B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E38B1D50-6406-439E-BDFC-536FF8A9E656}" type="sibTrans" cxnId="{A0AB7B20-4533-4044-939A-72F4985E2D3B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26960FA2-35D9-45CA-B175-89CADE03630D}">
      <dgm:prSet phldrT="[Text]"/>
      <dgm:spPr/>
      <dgm:t>
        <a:bodyPr/>
        <a:lstStyle/>
        <a:p>
          <a:r>
            <a:rPr lang="id-ID" b="1" dirty="0" smtClean="0">
              <a:latin typeface="+mn-lt"/>
            </a:rPr>
            <a:t>Akuntan harus mempertahankan </a:t>
          </a:r>
          <a:r>
            <a:rPr lang="id-ID" b="1" dirty="0" smtClean="0">
              <a:latin typeface="+mn-lt"/>
            </a:rPr>
            <a:t>integritas</a:t>
          </a:r>
          <a:r>
            <a:rPr lang="en-US" b="1" dirty="0" smtClean="0">
              <a:latin typeface="+mn-lt"/>
            </a:rPr>
            <a:t>  </a:t>
          </a:r>
          <a:r>
            <a:rPr lang="id-ID" b="1" dirty="0" smtClean="0">
              <a:latin typeface="+mn-lt"/>
            </a:rPr>
            <a:t>dan </a:t>
          </a:r>
          <a:r>
            <a:rPr lang="id-ID" b="1" dirty="0" smtClean="0">
              <a:latin typeface="+mn-lt"/>
            </a:rPr>
            <a:t>obyektivitas dalam melaksanakan tugasnya</a:t>
          </a:r>
          <a:endParaRPr lang="id-ID" b="1" dirty="0">
            <a:latin typeface="+mn-lt"/>
          </a:endParaRPr>
        </a:p>
      </dgm:t>
    </dgm:pt>
    <dgm:pt modelId="{1044A8BA-63D6-43DA-81D2-39E2F0B1EA0D}" type="parTrans" cxnId="{E39727A4-5141-4792-9EC0-EBC72386856E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2C9A32B8-F5CC-46C0-9F52-54224FAF37DA}" type="sibTrans" cxnId="{E39727A4-5141-4792-9EC0-EBC72386856E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AF3E8B18-3CB6-4690-9D38-E2E15B6BF290}">
      <dgm:prSet phldrT="[Text]"/>
      <dgm:spPr/>
      <dgm:t>
        <a:bodyPr/>
        <a:lstStyle/>
        <a:p>
          <a:r>
            <a:rPr lang="id-ID" b="1" dirty="0" smtClean="0">
              <a:latin typeface="+mn-lt"/>
            </a:rPr>
            <a:t>Akuntan harus melaksanakan tugasnya sesuai dengan standar teknis dan professional yang relevan</a:t>
          </a:r>
          <a:endParaRPr lang="id-ID" b="1" dirty="0">
            <a:latin typeface="+mn-lt"/>
          </a:endParaRPr>
        </a:p>
      </dgm:t>
    </dgm:pt>
    <dgm:pt modelId="{416B79D4-86B5-4B2B-AF62-4FF920FAAE48}" type="parTrans" cxnId="{A78AFBE1-280A-4D10-B5E8-1BEB75BC0C08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FFD2C779-E5B8-4805-A26D-5A3927CD8EBC}" type="sibTrans" cxnId="{A78AFBE1-280A-4D10-B5E8-1BEB75BC0C08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587D6CB7-936F-4371-9BE5-3E2ED805AEC4}">
      <dgm:prSet/>
      <dgm:spPr/>
      <dgm:t>
        <a:bodyPr/>
        <a:lstStyle/>
        <a:p>
          <a:r>
            <a:rPr lang="id-ID" b="1" dirty="0" smtClean="0">
              <a:latin typeface="+mn-lt"/>
            </a:rPr>
            <a:t>Akuntan harus meningkatkan kecakapan profesionalnya agar mampu memberikan manfaat optimal  dalam melaksanakan tugasnya</a:t>
          </a:r>
          <a:endParaRPr lang="id-ID" b="1" dirty="0">
            <a:latin typeface="+mn-lt"/>
          </a:endParaRPr>
        </a:p>
      </dgm:t>
    </dgm:pt>
    <dgm:pt modelId="{FE715359-2319-4D94-B49E-CE6E2DAD0013}" type="parTrans" cxnId="{76534C88-0D23-44FE-91C0-63397DAD17F0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E6BCBC8F-FF9F-450B-A776-81CD1578FAA6}" type="sibTrans" cxnId="{76534C88-0D23-44FE-91C0-63397DAD17F0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39EF4F0B-4DA1-4B4F-894B-D5CEEE369EBF}">
      <dgm:prSet/>
      <dgm:spPr/>
      <dgm:t>
        <a:bodyPr/>
        <a:lstStyle/>
        <a:p>
          <a:r>
            <a:rPr lang="id-ID" b="1" dirty="0" smtClean="0">
              <a:latin typeface="+mn-lt"/>
            </a:rPr>
            <a:t>Akuntan harus menjaga kerahasiaan informasi  yang diperoleh dalam tugasnya</a:t>
          </a:r>
          <a:endParaRPr lang="id-ID" b="1" dirty="0">
            <a:latin typeface="+mn-lt"/>
          </a:endParaRPr>
        </a:p>
      </dgm:t>
    </dgm:pt>
    <dgm:pt modelId="{C43AE09B-2C12-475A-BE5A-390527569353}" type="parTrans" cxnId="{DCA14D07-791D-4ECF-8A47-2914B250F16B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2ED497E5-D9A9-4B38-A1B6-04C533816BC7}" type="sibTrans" cxnId="{DCA14D07-791D-4ECF-8A47-2914B250F16B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01E7A839-636D-40AE-B17D-0CDF034C897D}">
      <dgm:prSet/>
      <dgm:spPr/>
      <dgm:t>
        <a:bodyPr/>
        <a:lstStyle/>
        <a:p>
          <a:r>
            <a:rPr lang="id-ID" b="1" dirty="0" smtClean="0">
              <a:latin typeface="+mn-lt"/>
            </a:rPr>
            <a:t>Akuntan  harus bisa mempertanggungjawabkan mutu pekerjaan atau pelaksanaan tugasnya.</a:t>
          </a:r>
          <a:endParaRPr lang="id-ID" b="1" dirty="0">
            <a:latin typeface="+mn-lt"/>
          </a:endParaRPr>
        </a:p>
      </dgm:t>
    </dgm:pt>
    <dgm:pt modelId="{A1F5AEC3-8F4B-4FE7-B129-18BED37B311C}" type="parTrans" cxnId="{89CA2146-0573-4F2E-A743-643F40EE5AD4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E8D6968A-0840-4D12-9198-E9A72B590FD7}" type="sibTrans" cxnId="{89CA2146-0573-4F2E-A743-643F40EE5AD4}">
      <dgm:prSet/>
      <dgm:spPr/>
      <dgm:t>
        <a:bodyPr/>
        <a:lstStyle/>
        <a:p>
          <a:endParaRPr lang="id-ID" b="1">
            <a:latin typeface="+mn-lt"/>
          </a:endParaRPr>
        </a:p>
      </dgm:t>
    </dgm:pt>
    <dgm:pt modelId="{52989C3A-0BBD-48F0-982D-67FE9FC135FB}" type="pres">
      <dgm:prSet presAssocID="{35BFEC7C-FF2E-45C7-871E-3B4DCD790C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27F73AC0-9843-44AB-BD4D-888783B4823E}" type="pres">
      <dgm:prSet presAssocID="{35BFEC7C-FF2E-45C7-871E-3B4DCD790CF3}" presName="Name1" presStyleCnt="0"/>
      <dgm:spPr/>
    </dgm:pt>
    <dgm:pt modelId="{790168AE-40F7-4C4F-837A-15F2EE8C6268}" type="pres">
      <dgm:prSet presAssocID="{35BFEC7C-FF2E-45C7-871E-3B4DCD790CF3}" presName="cycle" presStyleCnt="0"/>
      <dgm:spPr/>
    </dgm:pt>
    <dgm:pt modelId="{DB5FBD3D-D5A3-487E-8BF1-9B074368529B}" type="pres">
      <dgm:prSet presAssocID="{35BFEC7C-FF2E-45C7-871E-3B4DCD790CF3}" presName="srcNode" presStyleLbl="node1" presStyleIdx="0" presStyleCnt="6"/>
      <dgm:spPr/>
    </dgm:pt>
    <dgm:pt modelId="{0B21E29E-6971-4A90-86EC-9C0D702A5EB8}" type="pres">
      <dgm:prSet presAssocID="{35BFEC7C-FF2E-45C7-871E-3B4DCD790CF3}" presName="conn" presStyleLbl="parChTrans1D2" presStyleIdx="0" presStyleCnt="1"/>
      <dgm:spPr/>
      <dgm:t>
        <a:bodyPr/>
        <a:lstStyle/>
        <a:p>
          <a:endParaRPr lang="id-ID"/>
        </a:p>
      </dgm:t>
    </dgm:pt>
    <dgm:pt modelId="{DD6E6115-BA09-4E77-83ED-4508A0F4046A}" type="pres">
      <dgm:prSet presAssocID="{35BFEC7C-FF2E-45C7-871E-3B4DCD790CF3}" presName="extraNode" presStyleLbl="node1" presStyleIdx="0" presStyleCnt="6"/>
      <dgm:spPr/>
    </dgm:pt>
    <dgm:pt modelId="{3F0818B8-B778-4E3D-ADDD-F6173618F60F}" type="pres">
      <dgm:prSet presAssocID="{35BFEC7C-FF2E-45C7-871E-3B4DCD790CF3}" presName="dstNode" presStyleLbl="node1" presStyleIdx="0" presStyleCnt="6"/>
      <dgm:spPr/>
    </dgm:pt>
    <dgm:pt modelId="{BB3ECDA8-5030-4D57-A116-8EA0A13DDE4C}" type="pres">
      <dgm:prSet presAssocID="{232933D5-CE07-4E6D-A608-FD494462C70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F73C26-3BE6-4E04-8919-415051A48D0F}" type="pres">
      <dgm:prSet presAssocID="{232933D5-CE07-4E6D-A608-FD494462C703}" presName="accent_1" presStyleCnt="0"/>
      <dgm:spPr/>
    </dgm:pt>
    <dgm:pt modelId="{9140B842-8DD6-4901-BB50-28DFB0674652}" type="pres">
      <dgm:prSet presAssocID="{232933D5-CE07-4E6D-A608-FD494462C703}" presName="accentRepeatNode" presStyleLbl="solidFgAcc1" presStyleIdx="0" presStyleCnt="6"/>
      <dgm:spPr/>
    </dgm:pt>
    <dgm:pt modelId="{ACACA148-9838-4FEF-83AD-1967F6950E67}" type="pres">
      <dgm:prSet presAssocID="{26960FA2-35D9-45CA-B175-89CADE03630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022467-2374-4030-A2A1-8D4D8FB2B0D7}" type="pres">
      <dgm:prSet presAssocID="{26960FA2-35D9-45CA-B175-89CADE03630D}" presName="accent_2" presStyleCnt="0"/>
      <dgm:spPr/>
    </dgm:pt>
    <dgm:pt modelId="{2A99AFDA-3426-4908-AAB2-86A31284CB6E}" type="pres">
      <dgm:prSet presAssocID="{26960FA2-35D9-45CA-B175-89CADE03630D}" presName="accentRepeatNode" presStyleLbl="solidFgAcc1" presStyleIdx="1" presStyleCnt="6"/>
      <dgm:spPr/>
    </dgm:pt>
    <dgm:pt modelId="{AC1E7121-DC0B-4CA9-8752-2760B7244EF5}" type="pres">
      <dgm:prSet presAssocID="{AF3E8B18-3CB6-4690-9D38-E2E15B6BF29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EB45D3-D982-405D-BD12-C012CDEEC406}" type="pres">
      <dgm:prSet presAssocID="{AF3E8B18-3CB6-4690-9D38-E2E15B6BF290}" presName="accent_3" presStyleCnt="0"/>
      <dgm:spPr/>
    </dgm:pt>
    <dgm:pt modelId="{1700A116-4505-46CB-9A41-E0E8EA61ADDD}" type="pres">
      <dgm:prSet presAssocID="{AF3E8B18-3CB6-4690-9D38-E2E15B6BF290}" presName="accentRepeatNode" presStyleLbl="solidFgAcc1" presStyleIdx="2" presStyleCnt="6"/>
      <dgm:spPr/>
    </dgm:pt>
    <dgm:pt modelId="{0C07F74B-29AB-42F3-A723-12C393976C68}" type="pres">
      <dgm:prSet presAssocID="{587D6CB7-936F-4371-9BE5-3E2ED805AEC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B22916-43C2-44EA-98BC-6AA033DCA06E}" type="pres">
      <dgm:prSet presAssocID="{587D6CB7-936F-4371-9BE5-3E2ED805AEC4}" presName="accent_4" presStyleCnt="0"/>
      <dgm:spPr/>
    </dgm:pt>
    <dgm:pt modelId="{535BBC30-718C-4CFF-82F8-16704AD7C6D3}" type="pres">
      <dgm:prSet presAssocID="{587D6CB7-936F-4371-9BE5-3E2ED805AEC4}" presName="accentRepeatNode" presStyleLbl="solidFgAcc1" presStyleIdx="3" presStyleCnt="6"/>
      <dgm:spPr/>
    </dgm:pt>
    <dgm:pt modelId="{50A344F7-7F1C-445D-9535-411D2315D4FA}" type="pres">
      <dgm:prSet presAssocID="{39EF4F0B-4DA1-4B4F-894B-D5CEEE369EB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FEA3AA-AA81-4A6D-BC3D-8A7A86AB3C31}" type="pres">
      <dgm:prSet presAssocID="{39EF4F0B-4DA1-4B4F-894B-D5CEEE369EBF}" presName="accent_5" presStyleCnt="0"/>
      <dgm:spPr/>
    </dgm:pt>
    <dgm:pt modelId="{9D9F0E21-234A-4746-9502-7AD9B7E22ECD}" type="pres">
      <dgm:prSet presAssocID="{39EF4F0B-4DA1-4B4F-894B-D5CEEE369EBF}" presName="accentRepeatNode" presStyleLbl="solidFgAcc1" presStyleIdx="4" presStyleCnt="6"/>
      <dgm:spPr/>
    </dgm:pt>
    <dgm:pt modelId="{DCB65210-1BF5-4975-A9A1-1BD2A097EF97}" type="pres">
      <dgm:prSet presAssocID="{01E7A839-636D-40AE-B17D-0CDF034C897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68CA60-15DB-4E7E-A1A2-74DDBA65A5A5}" type="pres">
      <dgm:prSet presAssocID="{01E7A839-636D-40AE-B17D-0CDF034C897D}" presName="accent_6" presStyleCnt="0"/>
      <dgm:spPr/>
    </dgm:pt>
    <dgm:pt modelId="{7A97C5C9-0954-4BD0-8D2E-4BD1D646D99E}" type="pres">
      <dgm:prSet presAssocID="{01E7A839-636D-40AE-B17D-0CDF034C897D}" presName="accentRepeatNode" presStyleLbl="solidFgAcc1" presStyleIdx="5" presStyleCnt="6"/>
      <dgm:spPr/>
    </dgm:pt>
  </dgm:ptLst>
  <dgm:cxnLst>
    <dgm:cxn modelId="{A0AB7B20-4533-4044-939A-72F4985E2D3B}" srcId="{35BFEC7C-FF2E-45C7-871E-3B4DCD790CF3}" destId="{232933D5-CE07-4E6D-A608-FD494462C703}" srcOrd="0" destOrd="0" parTransId="{6DB52F5E-85A1-4587-8C59-A0A9110ABE57}" sibTransId="{E38B1D50-6406-439E-BDFC-536FF8A9E656}"/>
    <dgm:cxn modelId="{0A51FD9C-E839-44C6-8B66-3BC14AFBC246}" type="presOf" srcId="{01E7A839-636D-40AE-B17D-0CDF034C897D}" destId="{DCB65210-1BF5-4975-A9A1-1BD2A097EF97}" srcOrd="0" destOrd="0" presId="urn:microsoft.com/office/officeart/2008/layout/VerticalCurvedList"/>
    <dgm:cxn modelId="{A78AFBE1-280A-4D10-B5E8-1BEB75BC0C08}" srcId="{35BFEC7C-FF2E-45C7-871E-3B4DCD790CF3}" destId="{AF3E8B18-3CB6-4690-9D38-E2E15B6BF290}" srcOrd="2" destOrd="0" parTransId="{416B79D4-86B5-4B2B-AF62-4FF920FAAE48}" sibTransId="{FFD2C779-E5B8-4805-A26D-5A3927CD8EBC}"/>
    <dgm:cxn modelId="{E39727A4-5141-4792-9EC0-EBC72386856E}" srcId="{35BFEC7C-FF2E-45C7-871E-3B4DCD790CF3}" destId="{26960FA2-35D9-45CA-B175-89CADE03630D}" srcOrd="1" destOrd="0" parTransId="{1044A8BA-63D6-43DA-81D2-39E2F0B1EA0D}" sibTransId="{2C9A32B8-F5CC-46C0-9F52-54224FAF37DA}"/>
    <dgm:cxn modelId="{288EA18D-D5EA-49BA-97E8-A1AADAB1B797}" type="presOf" srcId="{232933D5-CE07-4E6D-A608-FD494462C703}" destId="{BB3ECDA8-5030-4D57-A116-8EA0A13DDE4C}" srcOrd="0" destOrd="0" presId="urn:microsoft.com/office/officeart/2008/layout/VerticalCurvedList"/>
    <dgm:cxn modelId="{DCA14D07-791D-4ECF-8A47-2914B250F16B}" srcId="{35BFEC7C-FF2E-45C7-871E-3B4DCD790CF3}" destId="{39EF4F0B-4DA1-4B4F-894B-D5CEEE369EBF}" srcOrd="4" destOrd="0" parTransId="{C43AE09B-2C12-475A-BE5A-390527569353}" sibTransId="{2ED497E5-D9A9-4B38-A1B6-04C533816BC7}"/>
    <dgm:cxn modelId="{76534C88-0D23-44FE-91C0-63397DAD17F0}" srcId="{35BFEC7C-FF2E-45C7-871E-3B4DCD790CF3}" destId="{587D6CB7-936F-4371-9BE5-3E2ED805AEC4}" srcOrd="3" destOrd="0" parTransId="{FE715359-2319-4D94-B49E-CE6E2DAD0013}" sibTransId="{E6BCBC8F-FF9F-450B-A776-81CD1578FAA6}"/>
    <dgm:cxn modelId="{89CA2146-0573-4F2E-A743-643F40EE5AD4}" srcId="{35BFEC7C-FF2E-45C7-871E-3B4DCD790CF3}" destId="{01E7A839-636D-40AE-B17D-0CDF034C897D}" srcOrd="5" destOrd="0" parTransId="{A1F5AEC3-8F4B-4FE7-B129-18BED37B311C}" sibTransId="{E8D6968A-0840-4D12-9198-E9A72B590FD7}"/>
    <dgm:cxn modelId="{156DB71F-CB25-479C-8D04-5143401495F1}" type="presOf" srcId="{AF3E8B18-3CB6-4690-9D38-E2E15B6BF290}" destId="{AC1E7121-DC0B-4CA9-8752-2760B7244EF5}" srcOrd="0" destOrd="0" presId="urn:microsoft.com/office/officeart/2008/layout/VerticalCurvedList"/>
    <dgm:cxn modelId="{CE119CF8-9852-4729-9A16-B7BB50CA268E}" type="presOf" srcId="{35BFEC7C-FF2E-45C7-871E-3B4DCD790CF3}" destId="{52989C3A-0BBD-48F0-982D-67FE9FC135FB}" srcOrd="0" destOrd="0" presId="urn:microsoft.com/office/officeart/2008/layout/VerticalCurvedList"/>
    <dgm:cxn modelId="{F34A721A-0594-45F3-B863-2EDF56220565}" type="presOf" srcId="{587D6CB7-936F-4371-9BE5-3E2ED805AEC4}" destId="{0C07F74B-29AB-42F3-A723-12C393976C68}" srcOrd="0" destOrd="0" presId="urn:microsoft.com/office/officeart/2008/layout/VerticalCurvedList"/>
    <dgm:cxn modelId="{6903596B-FDDA-4CC5-A17C-54EA47E6A100}" type="presOf" srcId="{26960FA2-35D9-45CA-B175-89CADE03630D}" destId="{ACACA148-9838-4FEF-83AD-1967F6950E67}" srcOrd="0" destOrd="0" presId="urn:microsoft.com/office/officeart/2008/layout/VerticalCurvedList"/>
    <dgm:cxn modelId="{C7F4FFE2-098C-496F-8E52-F0D51DC82112}" type="presOf" srcId="{E38B1D50-6406-439E-BDFC-536FF8A9E656}" destId="{0B21E29E-6971-4A90-86EC-9C0D702A5EB8}" srcOrd="0" destOrd="0" presId="urn:microsoft.com/office/officeart/2008/layout/VerticalCurvedList"/>
    <dgm:cxn modelId="{9F3B92C1-F841-4585-AE77-165E03E5EA72}" type="presOf" srcId="{39EF4F0B-4DA1-4B4F-894B-D5CEEE369EBF}" destId="{50A344F7-7F1C-445D-9535-411D2315D4FA}" srcOrd="0" destOrd="0" presId="urn:microsoft.com/office/officeart/2008/layout/VerticalCurvedList"/>
    <dgm:cxn modelId="{AD098CD2-FC4F-4AEB-ACD0-1A0EB00A19DE}" type="presParOf" srcId="{52989C3A-0BBD-48F0-982D-67FE9FC135FB}" destId="{27F73AC0-9843-44AB-BD4D-888783B4823E}" srcOrd="0" destOrd="0" presId="urn:microsoft.com/office/officeart/2008/layout/VerticalCurvedList"/>
    <dgm:cxn modelId="{E099327C-E58E-470D-97DD-A093DD4EA702}" type="presParOf" srcId="{27F73AC0-9843-44AB-BD4D-888783B4823E}" destId="{790168AE-40F7-4C4F-837A-15F2EE8C6268}" srcOrd="0" destOrd="0" presId="urn:microsoft.com/office/officeart/2008/layout/VerticalCurvedList"/>
    <dgm:cxn modelId="{4658E908-0BAD-4969-B885-BCF025F59E09}" type="presParOf" srcId="{790168AE-40F7-4C4F-837A-15F2EE8C6268}" destId="{DB5FBD3D-D5A3-487E-8BF1-9B074368529B}" srcOrd="0" destOrd="0" presId="urn:microsoft.com/office/officeart/2008/layout/VerticalCurvedList"/>
    <dgm:cxn modelId="{D2789AF5-5192-4EEB-AD12-7498D162FBA4}" type="presParOf" srcId="{790168AE-40F7-4C4F-837A-15F2EE8C6268}" destId="{0B21E29E-6971-4A90-86EC-9C0D702A5EB8}" srcOrd="1" destOrd="0" presId="urn:microsoft.com/office/officeart/2008/layout/VerticalCurvedList"/>
    <dgm:cxn modelId="{D3ADB980-95DD-434F-B356-D888EDA06CFA}" type="presParOf" srcId="{790168AE-40F7-4C4F-837A-15F2EE8C6268}" destId="{DD6E6115-BA09-4E77-83ED-4508A0F4046A}" srcOrd="2" destOrd="0" presId="urn:microsoft.com/office/officeart/2008/layout/VerticalCurvedList"/>
    <dgm:cxn modelId="{01630C28-59E2-442F-8D8A-A7FB913E5AB4}" type="presParOf" srcId="{790168AE-40F7-4C4F-837A-15F2EE8C6268}" destId="{3F0818B8-B778-4E3D-ADDD-F6173618F60F}" srcOrd="3" destOrd="0" presId="urn:microsoft.com/office/officeart/2008/layout/VerticalCurvedList"/>
    <dgm:cxn modelId="{75E94B5C-CC7C-4D17-90F8-B94FCA29C471}" type="presParOf" srcId="{27F73AC0-9843-44AB-BD4D-888783B4823E}" destId="{BB3ECDA8-5030-4D57-A116-8EA0A13DDE4C}" srcOrd="1" destOrd="0" presId="urn:microsoft.com/office/officeart/2008/layout/VerticalCurvedList"/>
    <dgm:cxn modelId="{AE5F29DF-F188-4024-A04A-0DF4F34B8F03}" type="presParOf" srcId="{27F73AC0-9843-44AB-BD4D-888783B4823E}" destId="{EDF73C26-3BE6-4E04-8919-415051A48D0F}" srcOrd="2" destOrd="0" presId="urn:microsoft.com/office/officeart/2008/layout/VerticalCurvedList"/>
    <dgm:cxn modelId="{DFBC38FF-7464-4FCE-92B9-CC4A7DE7FE95}" type="presParOf" srcId="{EDF73C26-3BE6-4E04-8919-415051A48D0F}" destId="{9140B842-8DD6-4901-BB50-28DFB0674652}" srcOrd="0" destOrd="0" presId="urn:microsoft.com/office/officeart/2008/layout/VerticalCurvedList"/>
    <dgm:cxn modelId="{BB351F17-A7E5-4B90-A8C6-20E5CD3F7F93}" type="presParOf" srcId="{27F73AC0-9843-44AB-BD4D-888783B4823E}" destId="{ACACA148-9838-4FEF-83AD-1967F6950E67}" srcOrd="3" destOrd="0" presId="urn:microsoft.com/office/officeart/2008/layout/VerticalCurvedList"/>
    <dgm:cxn modelId="{DC3E79D1-DDDE-4298-B986-1ADCDEB39AD6}" type="presParOf" srcId="{27F73AC0-9843-44AB-BD4D-888783B4823E}" destId="{A7022467-2374-4030-A2A1-8D4D8FB2B0D7}" srcOrd="4" destOrd="0" presId="urn:microsoft.com/office/officeart/2008/layout/VerticalCurvedList"/>
    <dgm:cxn modelId="{C5CF21C8-148B-4EC1-B60C-3404EC475495}" type="presParOf" srcId="{A7022467-2374-4030-A2A1-8D4D8FB2B0D7}" destId="{2A99AFDA-3426-4908-AAB2-86A31284CB6E}" srcOrd="0" destOrd="0" presId="urn:microsoft.com/office/officeart/2008/layout/VerticalCurvedList"/>
    <dgm:cxn modelId="{24F26B51-DB0F-4460-AB5B-D962B74FCA37}" type="presParOf" srcId="{27F73AC0-9843-44AB-BD4D-888783B4823E}" destId="{AC1E7121-DC0B-4CA9-8752-2760B7244EF5}" srcOrd="5" destOrd="0" presId="urn:microsoft.com/office/officeart/2008/layout/VerticalCurvedList"/>
    <dgm:cxn modelId="{0291783D-163E-4D16-A1A7-42796BD7AC43}" type="presParOf" srcId="{27F73AC0-9843-44AB-BD4D-888783B4823E}" destId="{02EB45D3-D982-405D-BD12-C012CDEEC406}" srcOrd="6" destOrd="0" presId="urn:microsoft.com/office/officeart/2008/layout/VerticalCurvedList"/>
    <dgm:cxn modelId="{D79E9211-6FE7-46E0-A75A-3BB23BABF3DC}" type="presParOf" srcId="{02EB45D3-D982-405D-BD12-C012CDEEC406}" destId="{1700A116-4505-46CB-9A41-E0E8EA61ADDD}" srcOrd="0" destOrd="0" presId="urn:microsoft.com/office/officeart/2008/layout/VerticalCurvedList"/>
    <dgm:cxn modelId="{9D8D96AB-0C2E-4DEB-9136-298A88D9DA72}" type="presParOf" srcId="{27F73AC0-9843-44AB-BD4D-888783B4823E}" destId="{0C07F74B-29AB-42F3-A723-12C393976C68}" srcOrd="7" destOrd="0" presId="urn:microsoft.com/office/officeart/2008/layout/VerticalCurvedList"/>
    <dgm:cxn modelId="{5EE302F8-674D-43AA-B04A-BAE54BBE51ED}" type="presParOf" srcId="{27F73AC0-9843-44AB-BD4D-888783B4823E}" destId="{B5B22916-43C2-44EA-98BC-6AA033DCA06E}" srcOrd="8" destOrd="0" presId="urn:microsoft.com/office/officeart/2008/layout/VerticalCurvedList"/>
    <dgm:cxn modelId="{BCCB85B7-108F-4512-80B4-CA7FCF8A4620}" type="presParOf" srcId="{B5B22916-43C2-44EA-98BC-6AA033DCA06E}" destId="{535BBC30-718C-4CFF-82F8-16704AD7C6D3}" srcOrd="0" destOrd="0" presId="urn:microsoft.com/office/officeart/2008/layout/VerticalCurvedList"/>
    <dgm:cxn modelId="{C4715214-B124-43EA-B278-408FBE7C6929}" type="presParOf" srcId="{27F73AC0-9843-44AB-BD4D-888783B4823E}" destId="{50A344F7-7F1C-445D-9535-411D2315D4FA}" srcOrd="9" destOrd="0" presId="urn:microsoft.com/office/officeart/2008/layout/VerticalCurvedList"/>
    <dgm:cxn modelId="{6AA1F67B-4AE8-49F2-9521-1F7B9E72CA0E}" type="presParOf" srcId="{27F73AC0-9843-44AB-BD4D-888783B4823E}" destId="{75FEA3AA-AA81-4A6D-BC3D-8A7A86AB3C31}" srcOrd="10" destOrd="0" presId="urn:microsoft.com/office/officeart/2008/layout/VerticalCurvedList"/>
    <dgm:cxn modelId="{E9D4DD98-332C-4F06-B846-24E254DFEB94}" type="presParOf" srcId="{75FEA3AA-AA81-4A6D-BC3D-8A7A86AB3C31}" destId="{9D9F0E21-234A-4746-9502-7AD9B7E22ECD}" srcOrd="0" destOrd="0" presId="urn:microsoft.com/office/officeart/2008/layout/VerticalCurvedList"/>
    <dgm:cxn modelId="{070EEBCD-C328-4362-8B89-DC4A5BBF3917}" type="presParOf" srcId="{27F73AC0-9843-44AB-BD4D-888783B4823E}" destId="{DCB65210-1BF5-4975-A9A1-1BD2A097EF97}" srcOrd="11" destOrd="0" presId="urn:microsoft.com/office/officeart/2008/layout/VerticalCurvedList"/>
    <dgm:cxn modelId="{98E63C96-82FF-4402-97B7-3E13BE9F5762}" type="presParOf" srcId="{27F73AC0-9843-44AB-BD4D-888783B4823E}" destId="{7E68CA60-15DB-4E7E-A1A2-74DDBA65A5A5}" srcOrd="12" destOrd="0" presId="urn:microsoft.com/office/officeart/2008/layout/VerticalCurvedList"/>
    <dgm:cxn modelId="{19C09EE4-AB04-4649-A6F1-5B861F7D0587}" type="presParOf" srcId="{7E68CA60-15DB-4E7E-A1A2-74DDBA65A5A5}" destId="{7A97C5C9-0954-4BD0-8D2E-4BD1D646D9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4CA34B-2302-4373-B9F2-B5FDA037F19E}" type="doc">
      <dgm:prSet loTypeId="urn:microsoft.com/office/officeart/2005/8/layout/hProcess9" loCatId="process" qsTypeId="urn:microsoft.com/office/officeart/2005/8/quickstyle/3d6" qsCatId="3D" csTypeId="urn:microsoft.com/office/officeart/2005/8/colors/colorful2" csCatId="colorful" phldr="1"/>
      <dgm:spPr/>
    </dgm:pt>
    <dgm:pt modelId="{52AB07AA-7C8E-4EFD-BE65-1B12BB46CDAB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Transaksi</a:t>
          </a:r>
          <a:endParaRPr lang="id-ID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D7B95253-D089-4428-AC4F-4322AB11EA42}" type="parTrans" cxnId="{313F7BEC-8C68-4000-B299-100519B874D3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02953178-0F4D-45DD-960C-10A50C931FEE}" type="sibTrans" cxnId="{313F7BEC-8C68-4000-B299-100519B874D3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A67E4E5E-A4D6-466B-8BD8-C86AE4223975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Dokumen</a:t>
          </a:r>
        </a:p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Dasar</a:t>
          </a:r>
          <a:endParaRPr lang="id-ID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54463483-2613-49EF-BC14-F22426E9D06C}" type="parTrans" cxnId="{2A270E3D-576F-4155-B470-5B3D06854F43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C4FEB0F2-E672-44A5-8389-73DE7C8E11D7}" type="sibTrans" cxnId="{2A270E3D-576F-4155-B470-5B3D06854F43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C6AC0408-B09F-4E3A-ADB2-931DA49CD403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Buku</a:t>
          </a:r>
        </a:p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Jurnal</a:t>
          </a:r>
          <a:endParaRPr lang="id-ID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AE01D66E-98E4-4D88-A9EA-DE2CBE78AD32}" type="parTrans" cxnId="{72C2B6CF-E4B0-4F85-A7A6-A8C130CD9FA3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7A82C0A0-8F28-47C6-854C-F87C4E2DC442}" type="sibTrans" cxnId="{72C2B6CF-E4B0-4F85-A7A6-A8C130CD9FA3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2B11DC94-91C0-4D43-A3F4-AF47045357CB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Buku</a:t>
          </a:r>
        </a:p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Besar</a:t>
          </a:r>
          <a:endParaRPr lang="id-ID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16D8A2E9-7C63-42DD-B787-04D73F9DF6CD}" type="parTrans" cxnId="{048B0DBA-EDA6-4D66-8778-212D3BB1811B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ECB830EC-F104-4CBC-94D4-2C867DE5612F}" type="sibTrans" cxnId="{048B0DBA-EDA6-4D66-8778-212D3BB1811B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7449D5A2-4351-41D2-BCF0-C0E24FD1363B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rial Rounded MT Bold" pitchFamily="34" charset="0"/>
            </a:rPr>
            <a:t>Laporan Keuangan</a:t>
          </a:r>
          <a:endParaRPr lang="id-ID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363018AD-5899-4B9C-9D1C-1009E5CCB7F4}" type="parTrans" cxnId="{E9ABE75A-2A5D-4DBD-A6EE-C5E3238D0984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5DBE5914-610A-43A1-9E58-075469C6B467}" type="sibTrans" cxnId="{E9ABE75A-2A5D-4DBD-A6EE-C5E3238D0984}">
      <dgm:prSet/>
      <dgm:spPr/>
      <dgm:t>
        <a:bodyPr/>
        <a:lstStyle/>
        <a:p>
          <a:endParaRPr lang="id-ID">
            <a:solidFill>
              <a:schemeClr val="tx1"/>
            </a:solidFill>
            <a:latin typeface="Arial Rounded MT Bold" pitchFamily="34" charset="0"/>
          </a:endParaRPr>
        </a:p>
      </dgm:t>
    </dgm:pt>
    <dgm:pt modelId="{4C363662-8ECA-4B69-8E29-06C7C3F18E69}" type="pres">
      <dgm:prSet presAssocID="{6F4CA34B-2302-4373-B9F2-B5FDA037F19E}" presName="CompostProcess" presStyleCnt="0">
        <dgm:presLayoutVars>
          <dgm:dir/>
          <dgm:resizeHandles val="exact"/>
        </dgm:presLayoutVars>
      </dgm:prSet>
      <dgm:spPr/>
    </dgm:pt>
    <dgm:pt modelId="{68C26A8E-3A60-41D1-BB07-8079FD448CF6}" type="pres">
      <dgm:prSet presAssocID="{6F4CA34B-2302-4373-B9F2-B5FDA037F19E}" presName="arrow" presStyleLbl="bgShp" presStyleIdx="0" presStyleCnt="1"/>
      <dgm:spPr/>
    </dgm:pt>
    <dgm:pt modelId="{40919CDA-2793-4717-A7F3-430EF3AC30AB}" type="pres">
      <dgm:prSet presAssocID="{6F4CA34B-2302-4373-B9F2-B5FDA037F19E}" presName="linearProcess" presStyleCnt="0"/>
      <dgm:spPr/>
    </dgm:pt>
    <dgm:pt modelId="{3ACAC90D-0AA9-4415-81AA-6539B532CBF0}" type="pres">
      <dgm:prSet presAssocID="{52AB07AA-7C8E-4EFD-BE65-1B12BB46CDAB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83F341-803B-4E8B-9336-B05D8368B535}" type="pres">
      <dgm:prSet presAssocID="{02953178-0F4D-45DD-960C-10A50C931FEE}" presName="sibTrans" presStyleCnt="0"/>
      <dgm:spPr/>
    </dgm:pt>
    <dgm:pt modelId="{D5385BAE-38BA-4FBB-8FB8-1A8575FCE5BC}" type="pres">
      <dgm:prSet presAssocID="{A67E4E5E-A4D6-466B-8BD8-C86AE4223975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96C886-2F70-4B93-BC6B-F9A98A2FEF8A}" type="pres">
      <dgm:prSet presAssocID="{C4FEB0F2-E672-44A5-8389-73DE7C8E11D7}" presName="sibTrans" presStyleCnt="0"/>
      <dgm:spPr/>
    </dgm:pt>
    <dgm:pt modelId="{A233468D-E801-43F3-BE3D-7AD54564DA2B}" type="pres">
      <dgm:prSet presAssocID="{C6AC0408-B09F-4E3A-ADB2-931DA49CD40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50EDB8-3920-4817-971C-4DB883C5BCB0}" type="pres">
      <dgm:prSet presAssocID="{7A82C0A0-8F28-47C6-854C-F87C4E2DC442}" presName="sibTrans" presStyleCnt="0"/>
      <dgm:spPr/>
    </dgm:pt>
    <dgm:pt modelId="{20225DB9-B56E-403E-B3F6-8AE45E820067}" type="pres">
      <dgm:prSet presAssocID="{2B11DC94-91C0-4D43-A3F4-AF47045357C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886FBB-92F4-49CE-ACD5-89AC3B43135E}" type="pres">
      <dgm:prSet presAssocID="{ECB830EC-F104-4CBC-94D4-2C867DE5612F}" presName="sibTrans" presStyleCnt="0"/>
      <dgm:spPr/>
    </dgm:pt>
    <dgm:pt modelId="{3B589E37-1EC9-4D9D-BA23-79463EF76691}" type="pres">
      <dgm:prSet presAssocID="{7449D5A2-4351-41D2-BCF0-C0E24FD1363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13F7BEC-8C68-4000-B299-100519B874D3}" srcId="{6F4CA34B-2302-4373-B9F2-B5FDA037F19E}" destId="{52AB07AA-7C8E-4EFD-BE65-1B12BB46CDAB}" srcOrd="0" destOrd="0" parTransId="{D7B95253-D089-4428-AC4F-4322AB11EA42}" sibTransId="{02953178-0F4D-45DD-960C-10A50C931FEE}"/>
    <dgm:cxn modelId="{E314179A-24D5-4BD2-877B-036F0DBF94CC}" type="presOf" srcId="{6F4CA34B-2302-4373-B9F2-B5FDA037F19E}" destId="{4C363662-8ECA-4B69-8E29-06C7C3F18E69}" srcOrd="0" destOrd="0" presId="urn:microsoft.com/office/officeart/2005/8/layout/hProcess9"/>
    <dgm:cxn modelId="{67E437B1-EB0A-4CD8-96D8-84217BAD1981}" type="presOf" srcId="{A67E4E5E-A4D6-466B-8BD8-C86AE4223975}" destId="{D5385BAE-38BA-4FBB-8FB8-1A8575FCE5BC}" srcOrd="0" destOrd="0" presId="urn:microsoft.com/office/officeart/2005/8/layout/hProcess9"/>
    <dgm:cxn modelId="{2A270E3D-576F-4155-B470-5B3D06854F43}" srcId="{6F4CA34B-2302-4373-B9F2-B5FDA037F19E}" destId="{A67E4E5E-A4D6-466B-8BD8-C86AE4223975}" srcOrd="1" destOrd="0" parTransId="{54463483-2613-49EF-BC14-F22426E9D06C}" sibTransId="{C4FEB0F2-E672-44A5-8389-73DE7C8E11D7}"/>
    <dgm:cxn modelId="{E9ABE75A-2A5D-4DBD-A6EE-C5E3238D0984}" srcId="{6F4CA34B-2302-4373-B9F2-B5FDA037F19E}" destId="{7449D5A2-4351-41D2-BCF0-C0E24FD1363B}" srcOrd="4" destOrd="0" parTransId="{363018AD-5899-4B9C-9D1C-1009E5CCB7F4}" sibTransId="{5DBE5914-610A-43A1-9E58-075469C6B467}"/>
    <dgm:cxn modelId="{F8C495B0-1E2F-42C6-97D7-582C2A44B1B5}" type="presOf" srcId="{C6AC0408-B09F-4E3A-ADB2-931DA49CD403}" destId="{A233468D-E801-43F3-BE3D-7AD54564DA2B}" srcOrd="0" destOrd="0" presId="urn:microsoft.com/office/officeart/2005/8/layout/hProcess9"/>
    <dgm:cxn modelId="{6FFB179D-AF51-4F1E-B543-2BB46987B3BD}" type="presOf" srcId="{7449D5A2-4351-41D2-BCF0-C0E24FD1363B}" destId="{3B589E37-1EC9-4D9D-BA23-79463EF76691}" srcOrd="0" destOrd="0" presId="urn:microsoft.com/office/officeart/2005/8/layout/hProcess9"/>
    <dgm:cxn modelId="{72C2B6CF-E4B0-4F85-A7A6-A8C130CD9FA3}" srcId="{6F4CA34B-2302-4373-B9F2-B5FDA037F19E}" destId="{C6AC0408-B09F-4E3A-ADB2-931DA49CD403}" srcOrd="2" destOrd="0" parTransId="{AE01D66E-98E4-4D88-A9EA-DE2CBE78AD32}" sibTransId="{7A82C0A0-8F28-47C6-854C-F87C4E2DC442}"/>
    <dgm:cxn modelId="{BAF2209A-CC4B-4DB7-BD26-D81F13896A07}" type="presOf" srcId="{52AB07AA-7C8E-4EFD-BE65-1B12BB46CDAB}" destId="{3ACAC90D-0AA9-4415-81AA-6539B532CBF0}" srcOrd="0" destOrd="0" presId="urn:microsoft.com/office/officeart/2005/8/layout/hProcess9"/>
    <dgm:cxn modelId="{052BDE0D-5055-47E5-999C-5EFE0D4E5283}" type="presOf" srcId="{2B11DC94-91C0-4D43-A3F4-AF47045357CB}" destId="{20225DB9-B56E-403E-B3F6-8AE45E820067}" srcOrd="0" destOrd="0" presId="urn:microsoft.com/office/officeart/2005/8/layout/hProcess9"/>
    <dgm:cxn modelId="{048B0DBA-EDA6-4D66-8778-212D3BB1811B}" srcId="{6F4CA34B-2302-4373-B9F2-B5FDA037F19E}" destId="{2B11DC94-91C0-4D43-A3F4-AF47045357CB}" srcOrd="3" destOrd="0" parTransId="{16D8A2E9-7C63-42DD-B787-04D73F9DF6CD}" sibTransId="{ECB830EC-F104-4CBC-94D4-2C867DE5612F}"/>
    <dgm:cxn modelId="{59F6EF92-4DA7-4FC2-BFAE-C6F28F2D9BDD}" type="presParOf" srcId="{4C363662-8ECA-4B69-8E29-06C7C3F18E69}" destId="{68C26A8E-3A60-41D1-BB07-8079FD448CF6}" srcOrd="0" destOrd="0" presId="urn:microsoft.com/office/officeart/2005/8/layout/hProcess9"/>
    <dgm:cxn modelId="{1078B37E-5FBE-485F-BD77-91C8F4EEDC15}" type="presParOf" srcId="{4C363662-8ECA-4B69-8E29-06C7C3F18E69}" destId="{40919CDA-2793-4717-A7F3-430EF3AC30AB}" srcOrd="1" destOrd="0" presId="urn:microsoft.com/office/officeart/2005/8/layout/hProcess9"/>
    <dgm:cxn modelId="{7D87FE19-7E21-465E-8D8F-52741242CE4F}" type="presParOf" srcId="{40919CDA-2793-4717-A7F3-430EF3AC30AB}" destId="{3ACAC90D-0AA9-4415-81AA-6539B532CBF0}" srcOrd="0" destOrd="0" presId="urn:microsoft.com/office/officeart/2005/8/layout/hProcess9"/>
    <dgm:cxn modelId="{4FC97536-B400-412D-9627-4C931B257F9F}" type="presParOf" srcId="{40919CDA-2793-4717-A7F3-430EF3AC30AB}" destId="{7183F341-803B-4E8B-9336-B05D8368B535}" srcOrd="1" destOrd="0" presId="urn:microsoft.com/office/officeart/2005/8/layout/hProcess9"/>
    <dgm:cxn modelId="{3AAFDB98-1BD8-4C17-A785-D51FEAC28ED1}" type="presParOf" srcId="{40919CDA-2793-4717-A7F3-430EF3AC30AB}" destId="{D5385BAE-38BA-4FBB-8FB8-1A8575FCE5BC}" srcOrd="2" destOrd="0" presId="urn:microsoft.com/office/officeart/2005/8/layout/hProcess9"/>
    <dgm:cxn modelId="{DDDAF9BD-23A7-4A06-A74E-373DCAB0FB91}" type="presParOf" srcId="{40919CDA-2793-4717-A7F3-430EF3AC30AB}" destId="{C696C886-2F70-4B93-BC6B-F9A98A2FEF8A}" srcOrd="3" destOrd="0" presId="urn:microsoft.com/office/officeart/2005/8/layout/hProcess9"/>
    <dgm:cxn modelId="{F7C2E598-5D55-429A-A3D1-65E8B80C1168}" type="presParOf" srcId="{40919CDA-2793-4717-A7F3-430EF3AC30AB}" destId="{A233468D-E801-43F3-BE3D-7AD54564DA2B}" srcOrd="4" destOrd="0" presId="urn:microsoft.com/office/officeart/2005/8/layout/hProcess9"/>
    <dgm:cxn modelId="{3ADB09A7-D3F8-44B7-9C54-9D7F647BC388}" type="presParOf" srcId="{40919CDA-2793-4717-A7F3-430EF3AC30AB}" destId="{E450EDB8-3920-4817-971C-4DB883C5BCB0}" srcOrd="5" destOrd="0" presId="urn:microsoft.com/office/officeart/2005/8/layout/hProcess9"/>
    <dgm:cxn modelId="{8C729AE4-F414-4A8F-BE4F-9E872A6CC314}" type="presParOf" srcId="{40919CDA-2793-4717-A7F3-430EF3AC30AB}" destId="{20225DB9-B56E-403E-B3F6-8AE45E820067}" srcOrd="6" destOrd="0" presId="urn:microsoft.com/office/officeart/2005/8/layout/hProcess9"/>
    <dgm:cxn modelId="{511F6F9F-9F91-4798-9BAE-1BA264DA9549}" type="presParOf" srcId="{40919CDA-2793-4717-A7F3-430EF3AC30AB}" destId="{77886FBB-92F4-49CE-ACD5-89AC3B43135E}" srcOrd="7" destOrd="0" presId="urn:microsoft.com/office/officeart/2005/8/layout/hProcess9"/>
    <dgm:cxn modelId="{40262FCD-D45A-406F-84B2-995F9F328F25}" type="presParOf" srcId="{40919CDA-2793-4717-A7F3-430EF3AC30AB}" destId="{3B589E37-1EC9-4D9D-BA23-79463EF7669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78FF3B1-B944-4207-91BD-A368277C8AEF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6B4B41EC-1761-4A8B-9B8C-BA0B06F6F1FF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Laporan Laba Rugi</a:t>
          </a:r>
        </a:p>
        <a:p>
          <a:r>
            <a:rPr lang="id-ID" dirty="0" smtClean="0">
              <a:latin typeface="Arial Rounded MT Bold" pitchFamily="34" charset="0"/>
            </a:rPr>
            <a:t>Komprehensif </a:t>
          </a:r>
          <a:endParaRPr lang="id-ID" dirty="0">
            <a:latin typeface="Arial Rounded MT Bold" pitchFamily="34" charset="0"/>
          </a:endParaRPr>
        </a:p>
      </dgm:t>
    </dgm:pt>
    <dgm:pt modelId="{7A8FE0EB-F129-49EF-A5FE-F02FF1AFC989}" type="parTrans" cxnId="{8AA5F23C-EC3D-4840-835B-61A0EED459A6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D9ED2371-881A-44E4-BEB4-7FAFFE3706DE}" type="sibTrans" cxnId="{8AA5F23C-EC3D-4840-835B-61A0EED459A6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99623D7D-0A5D-44CD-9346-64602439F5C4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Pendapatan</a:t>
          </a:r>
          <a:endParaRPr lang="id-ID" dirty="0">
            <a:latin typeface="Arial Rounded MT Bold" pitchFamily="34" charset="0"/>
          </a:endParaRPr>
        </a:p>
      </dgm:t>
    </dgm:pt>
    <dgm:pt modelId="{B070711B-5278-4906-9B3E-CFA48003C492}" type="parTrans" cxnId="{2A78631F-22D6-43BF-9A9F-1D8B55541987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6DB7326A-F738-4E5E-97E2-BE3B522CD8AF}" type="sibTrans" cxnId="{2A78631F-22D6-43BF-9A9F-1D8B55541987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D9B29B9-9B54-4D30-87D4-04473A81588F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Beban usaha</a:t>
          </a:r>
          <a:endParaRPr lang="id-ID" dirty="0">
            <a:latin typeface="Arial Rounded MT Bold" pitchFamily="34" charset="0"/>
          </a:endParaRPr>
        </a:p>
      </dgm:t>
    </dgm:pt>
    <dgm:pt modelId="{3B071C22-18D9-4E5F-A97D-E9D6BE0A9A55}" type="parTrans" cxnId="{F26561EA-8125-4244-BF8B-D2C396E6822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9DA2B25F-BCA4-4E85-8CB7-4C28DB8140C6}" type="sibTrans" cxnId="{F26561EA-8125-4244-BF8B-D2C396E6822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617706C-3C92-4E13-9B2D-F0349A566C0F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Laporan</a:t>
          </a:r>
        </a:p>
        <a:p>
          <a:r>
            <a:rPr lang="id-ID" dirty="0" smtClean="0">
              <a:latin typeface="Arial Rounded MT Bold" pitchFamily="34" charset="0"/>
            </a:rPr>
            <a:t>Perubahan Ekuitas</a:t>
          </a:r>
          <a:endParaRPr lang="id-ID" dirty="0">
            <a:latin typeface="Arial Rounded MT Bold" pitchFamily="34" charset="0"/>
          </a:endParaRPr>
        </a:p>
      </dgm:t>
    </dgm:pt>
    <dgm:pt modelId="{C876FAD9-9ACB-4926-A1C9-F46254795450}" type="parTrans" cxnId="{FC8F73D4-112F-4CE3-8A8F-14437C9F6B14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01D7DAD-43C6-4F94-8A4D-6BF23E290EEA}" type="sibTrans" cxnId="{FC8F73D4-112F-4CE3-8A8F-14437C9F6B14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6DB9850-BF79-4BF6-86EF-B1776FB6618C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Modal Saham</a:t>
          </a:r>
          <a:endParaRPr lang="id-ID" dirty="0">
            <a:latin typeface="Arial Rounded MT Bold" pitchFamily="34" charset="0"/>
          </a:endParaRPr>
        </a:p>
      </dgm:t>
    </dgm:pt>
    <dgm:pt modelId="{782229FF-C1DF-4027-B10C-EB64F5C60C14}" type="parTrans" cxnId="{FBB67D04-6979-486F-8685-96AA4A0E2370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51973FB-AAE5-4884-8A02-68A91FFEFC10}" type="sibTrans" cxnId="{FBB67D04-6979-486F-8685-96AA4A0E2370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387EAA2B-E5B9-4983-99CB-642BDAE71628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Dividen</a:t>
          </a:r>
          <a:endParaRPr lang="id-ID" dirty="0">
            <a:latin typeface="Arial Rounded MT Bold" pitchFamily="34" charset="0"/>
          </a:endParaRPr>
        </a:p>
      </dgm:t>
    </dgm:pt>
    <dgm:pt modelId="{66904261-3DEA-410E-9C73-21EB7607ACE2}" type="parTrans" cxnId="{A4AD65C6-51A0-491F-9725-C7B868F6E238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71E12325-5A1B-484C-BF6D-0D7FBFA8D225}" type="sibTrans" cxnId="{A4AD65C6-51A0-491F-9725-C7B868F6E238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9DEFE92-2C75-4A0C-8DCE-BDC193768DF1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Laporan</a:t>
          </a:r>
        </a:p>
        <a:p>
          <a:r>
            <a:rPr lang="id-ID" dirty="0" smtClean="0">
              <a:latin typeface="Arial Rounded MT Bold" pitchFamily="34" charset="0"/>
            </a:rPr>
            <a:t>Posisi Keuangan (Neraca)</a:t>
          </a:r>
          <a:endParaRPr lang="id-ID" dirty="0">
            <a:latin typeface="Arial Rounded MT Bold" pitchFamily="34" charset="0"/>
          </a:endParaRPr>
        </a:p>
      </dgm:t>
    </dgm:pt>
    <dgm:pt modelId="{678B85C1-B0AC-4A03-A3F3-61CEB5B5E2D0}" type="parTrans" cxnId="{6F49DB0F-E63D-4DB0-92A3-ED70D6DF3ABA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571BB14-297E-4337-AA8C-A9CB655B0553}" type="sibTrans" cxnId="{6F49DB0F-E63D-4DB0-92A3-ED70D6DF3ABA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8C97A8D-361F-4E88-81CD-9AE58EE11D34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Aset			Modal Saham</a:t>
          </a:r>
          <a:endParaRPr lang="id-ID" dirty="0">
            <a:latin typeface="Arial Rounded MT Bold" pitchFamily="34" charset="0"/>
          </a:endParaRPr>
        </a:p>
      </dgm:t>
    </dgm:pt>
    <dgm:pt modelId="{8EAD5305-76D6-4152-B999-EDDFAC91F92D}" type="parTrans" cxnId="{88312552-B304-45C7-8FF5-05F2E4F42ED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FC1381CF-71A6-4E2A-8B1E-BD9EBCE1F853}" type="sibTrans" cxnId="{88312552-B304-45C7-8FF5-05F2E4F42ED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12868A9F-3606-4898-B2C7-AFA8F39AD501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Kewajiban		Laba Ditahan</a:t>
          </a:r>
          <a:endParaRPr lang="id-ID" dirty="0">
            <a:latin typeface="Arial Rounded MT Bold" pitchFamily="34" charset="0"/>
          </a:endParaRPr>
        </a:p>
      </dgm:t>
    </dgm:pt>
    <dgm:pt modelId="{E2DDAA48-2D60-454C-91F0-C519F0319C6B}" type="parTrans" cxnId="{5EC5D3D5-275E-4588-8227-EABAD6AB0D1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B474686-8C91-4645-92AE-43627DE9D23A}" type="sibTrans" cxnId="{5EC5D3D5-275E-4588-8227-EABAD6AB0D1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C3B1C76-5D8E-4AB6-9C41-D5034F36E5D9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Laporan Arus Kas</a:t>
          </a:r>
          <a:endParaRPr lang="id-ID" dirty="0">
            <a:latin typeface="Arial Rounded MT Bold" pitchFamily="34" charset="0"/>
          </a:endParaRPr>
        </a:p>
      </dgm:t>
    </dgm:pt>
    <dgm:pt modelId="{5178B48A-8B11-4D5E-90DE-140BE9B3D0D6}" type="parTrans" cxnId="{1CD804A4-FF2C-4A86-86EA-A51697069C6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3D49F6F7-2EF3-469D-999C-F82F80118109}" type="sibTrans" cxnId="{1CD804A4-FF2C-4A86-86EA-A51697069C6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FE817C5D-710C-4DA2-A54B-94310F969979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Catatan Atas Laporan </a:t>
          </a:r>
        </a:p>
        <a:p>
          <a:r>
            <a:rPr lang="id-ID" dirty="0" smtClean="0">
              <a:latin typeface="Arial Rounded MT Bold" pitchFamily="34" charset="0"/>
            </a:rPr>
            <a:t>Keuangan</a:t>
          </a:r>
          <a:endParaRPr lang="id-ID" dirty="0">
            <a:latin typeface="Arial Rounded MT Bold" pitchFamily="34" charset="0"/>
          </a:endParaRPr>
        </a:p>
      </dgm:t>
    </dgm:pt>
    <dgm:pt modelId="{7CB506CD-A507-4E1C-8BFC-BD9DAEB564B8}" type="parTrans" cxnId="{9DF3855A-6012-4353-8D3B-9E289F53D47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E0DC7053-EAD7-43BC-8807-A09E05FCFDF9}" type="sibTrans" cxnId="{9DF3855A-6012-4353-8D3B-9E289F53D47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CA32F72-00D9-439F-89C8-FC96856D5BE5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Laba (rugi) usaha</a:t>
          </a:r>
          <a:endParaRPr lang="id-ID" dirty="0">
            <a:latin typeface="Arial Rounded MT Bold" pitchFamily="34" charset="0"/>
          </a:endParaRPr>
        </a:p>
      </dgm:t>
    </dgm:pt>
    <dgm:pt modelId="{29AA5952-6332-4C66-8B76-AD472B58C1B2}" type="parTrans" cxnId="{136B157A-3BAB-4A56-AC43-7B1EBE86846A}">
      <dgm:prSet/>
      <dgm:spPr/>
      <dgm:t>
        <a:bodyPr/>
        <a:lstStyle/>
        <a:p>
          <a:endParaRPr lang="id-ID"/>
        </a:p>
      </dgm:t>
    </dgm:pt>
    <dgm:pt modelId="{17BF0778-DFE9-4FF0-9619-FFEA1E4877AF}" type="sibTrans" cxnId="{136B157A-3BAB-4A56-AC43-7B1EBE86846A}">
      <dgm:prSet/>
      <dgm:spPr/>
      <dgm:t>
        <a:bodyPr/>
        <a:lstStyle/>
        <a:p>
          <a:endParaRPr lang="id-ID"/>
        </a:p>
      </dgm:t>
    </dgm:pt>
    <dgm:pt modelId="{5ADBDDD6-AF2B-4D10-A7A3-553382D955A4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Laporan Posisi Keuangan pada awal periode komparatif</a:t>
          </a:r>
          <a:endParaRPr lang="id-ID" dirty="0">
            <a:latin typeface="Arial Rounded MT Bold" pitchFamily="34" charset="0"/>
          </a:endParaRPr>
        </a:p>
      </dgm:t>
    </dgm:pt>
    <dgm:pt modelId="{C1ED7BAB-074F-44CD-96AE-BDDD7E9E222B}" type="parTrans" cxnId="{A87E31EB-2D08-41EB-8666-B7D66E2BA3AF}">
      <dgm:prSet/>
      <dgm:spPr/>
      <dgm:t>
        <a:bodyPr/>
        <a:lstStyle/>
        <a:p>
          <a:endParaRPr lang="id-ID"/>
        </a:p>
      </dgm:t>
    </dgm:pt>
    <dgm:pt modelId="{DF52DFF0-C617-40EC-9758-B59BDDCF7277}" type="sibTrans" cxnId="{A87E31EB-2D08-41EB-8666-B7D66E2BA3AF}">
      <dgm:prSet/>
      <dgm:spPr/>
      <dgm:t>
        <a:bodyPr/>
        <a:lstStyle/>
        <a:p>
          <a:endParaRPr lang="id-ID"/>
        </a:p>
      </dgm:t>
    </dgm:pt>
    <dgm:pt modelId="{4E439943-9572-411B-8089-752AC62A78B9}" type="pres">
      <dgm:prSet presAssocID="{D78FF3B1-B944-4207-91BD-A368277C8A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0AEE2DD-C416-4A4A-95BC-AD9C2DAE5A21}" type="pres">
      <dgm:prSet presAssocID="{6B4B41EC-1761-4A8B-9B8C-BA0B06F6F1FF}" presName="linNode" presStyleCnt="0"/>
      <dgm:spPr/>
    </dgm:pt>
    <dgm:pt modelId="{C5FC9DDB-DA4E-4E74-A6C3-B63F66FEF833}" type="pres">
      <dgm:prSet presAssocID="{6B4B41EC-1761-4A8B-9B8C-BA0B06F6F1FF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F8C320-0DAE-4016-92CD-A263722F2E88}" type="pres">
      <dgm:prSet presAssocID="{6B4B41EC-1761-4A8B-9B8C-BA0B06F6F1F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355541-9655-4027-8BEC-8A4877A37DAB}" type="pres">
      <dgm:prSet presAssocID="{D9ED2371-881A-44E4-BEB4-7FAFFE3706DE}" presName="sp" presStyleCnt="0"/>
      <dgm:spPr/>
    </dgm:pt>
    <dgm:pt modelId="{8AAE9941-0A14-4673-A794-E58730C3818D}" type="pres">
      <dgm:prSet presAssocID="{8617706C-3C92-4E13-9B2D-F0349A566C0F}" presName="linNode" presStyleCnt="0"/>
      <dgm:spPr/>
    </dgm:pt>
    <dgm:pt modelId="{2BF509B6-DEF4-4E7E-8BC7-CBAB8692DF0D}" type="pres">
      <dgm:prSet presAssocID="{8617706C-3C92-4E13-9B2D-F0349A566C0F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52A1301-C913-49EF-8E45-1F27CB19FB6B}" type="pres">
      <dgm:prSet presAssocID="{8617706C-3C92-4E13-9B2D-F0349A566C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5BECCE-8F9F-4346-8C3A-24BEEE2AA144}" type="pres">
      <dgm:prSet presAssocID="{401D7DAD-43C6-4F94-8A4D-6BF23E290EEA}" presName="sp" presStyleCnt="0"/>
      <dgm:spPr/>
    </dgm:pt>
    <dgm:pt modelId="{DB69DCC4-F634-45FB-B1D5-208F69D173F8}" type="pres">
      <dgm:prSet presAssocID="{59DEFE92-2C75-4A0C-8DCE-BDC193768DF1}" presName="linNode" presStyleCnt="0"/>
      <dgm:spPr/>
    </dgm:pt>
    <dgm:pt modelId="{D611BCAF-8578-4F56-BE31-1E1BBDBB31BF}" type="pres">
      <dgm:prSet presAssocID="{59DEFE92-2C75-4A0C-8DCE-BDC193768DF1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D0D353-AF84-44CD-8333-37CF4B5C5371}" type="pres">
      <dgm:prSet presAssocID="{59DEFE92-2C75-4A0C-8DCE-BDC193768DF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A33F80-794B-4289-8F44-99899E053BDA}" type="pres">
      <dgm:prSet presAssocID="{A571BB14-297E-4337-AA8C-A9CB655B0553}" presName="sp" presStyleCnt="0"/>
      <dgm:spPr/>
    </dgm:pt>
    <dgm:pt modelId="{067D79E3-AC82-433A-9F3F-8DC81A348694}" type="pres">
      <dgm:prSet presAssocID="{BC3B1C76-5D8E-4AB6-9C41-D5034F36E5D9}" presName="linNode" presStyleCnt="0"/>
      <dgm:spPr/>
    </dgm:pt>
    <dgm:pt modelId="{D077EF49-2A93-4800-B943-0D178EBDDA58}" type="pres">
      <dgm:prSet presAssocID="{BC3B1C76-5D8E-4AB6-9C41-D5034F36E5D9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70F978-BFBA-4774-8035-9C744AA3E807}" type="pres">
      <dgm:prSet presAssocID="{3D49F6F7-2EF3-469D-999C-F82F80118109}" presName="sp" presStyleCnt="0"/>
      <dgm:spPr/>
    </dgm:pt>
    <dgm:pt modelId="{CFAD10FB-CB9A-4A18-8607-4CC80D4F0DC9}" type="pres">
      <dgm:prSet presAssocID="{FE817C5D-710C-4DA2-A54B-94310F969979}" presName="linNode" presStyleCnt="0"/>
      <dgm:spPr/>
    </dgm:pt>
    <dgm:pt modelId="{1FE6F9CA-352E-4452-8D23-322C3ECB983F}" type="pres">
      <dgm:prSet presAssocID="{FE817C5D-710C-4DA2-A54B-94310F969979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A36B05-5143-4A21-BF1B-3713C81BB2AC}" type="pres">
      <dgm:prSet presAssocID="{E0DC7053-EAD7-43BC-8807-A09E05FCFDF9}" presName="sp" presStyleCnt="0"/>
      <dgm:spPr/>
    </dgm:pt>
    <dgm:pt modelId="{BACC5AA7-EEAF-4736-AC54-4F067EA7F20B}" type="pres">
      <dgm:prSet presAssocID="{5ADBDDD6-AF2B-4D10-A7A3-553382D955A4}" presName="linNode" presStyleCnt="0"/>
      <dgm:spPr/>
    </dgm:pt>
    <dgm:pt modelId="{50BE0B25-9A45-4897-B212-0A39F2DBF79B}" type="pres">
      <dgm:prSet presAssocID="{5ADBDDD6-AF2B-4D10-A7A3-553382D955A4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26561EA-8125-4244-BF8B-D2C396E6822B}" srcId="{6B4B41EC-1761-4A8B-9B8C-BA0B06F6F1FF}" destId="{AD9B29B9-9B54-4D30-87D4-04473A81588F}" srcOrd="1" destOrd="0" parTransId="{3B071C22-18D9-4E5F-A97D-E9D6BE0A9A55}" sibTransId="{9DA2B25F-BCA4-4E85-8CB7-4C28DB8140C6}"/>
    <dgm:cxn modelId="{FDE859BA-71E0-46B1-B19D-21B938D075F5}" type="presOf" srcId="{B8C97A8D-361F-4E88-81CD-9AE58EE11D34}" destId="{D1D0D353-AF84-44CD-8333-37CF4B5C5371}" srcOrd="0" destOrd="0" presId="urn:microsoft.com/office/officeart/2005/8/layout/vList5"/>
    <dgm:cxn modelId="{E8B4C3C8-3D31-4EDF-9542-5211C114662F}" type="presOf" srcId="{12868A9F-3606-4898-B2C7-AFA8F39AD501}" destId="{D1D0D353-AF84-44CD-8333-37CF4B5C5371}" srcOrd="0" destOrd="1" presId="urn:microsoft.com/office/officeart/2005/8/layout/vList5"/>
    <dgm:cxn modelId="{10D8BA57-3AAD-4511-882F-4511A2B34CC7}" type="presOf" srcId="{D78FF3B1-B944-4207-91BD-A368277C8AEF}" destId="{4E439943-9572-411B-8089-752AC62A78B9}" srcOrd="0" destOrd="0" presId="urn:microsoft.com/office/officeart/2005/8/layout/vList5"/>
    <dgm:cxn modelId="{8AA5F23C-EC3D-4840-835B-61A0EED459A6}" srcId="{D78FF3B1-B944-4207-91BD-A368277C8AEF}" destId="{6B4B41EC-1761-4A8B-9B8C-BA0B06F6F1FF}" srcOrd="0" destOrd="0" parTransId="{7A8FE0EB-F129-49EF-A5FE-F02FF1AFC989}" sibTransId="{D9ED2371-881A-44E4-BEB4-7FAFFE3706DE}"/>
    <dgm:cxn modelId="{1A1AE3EC-01CA-456A-B4BA-38788F9B2EC4}" type="presOf" srcId="{6B4B41EC-1761-4A8B-9B8C-BA0B06F6F1FF}" destId="{C5FC9DDB-DA4E-4E74-A6C3-B63F66FEF833}" srcOrd="0" destOrd="0" presId="urn:microsoft.com/office/officeart/2005/8/layout/vList5"/>
    <dgm:cxn modelId="{39BFAC1B-93B7-4DDF-95FD-5E61EA6A3EE1}" type="presOf" srcId="{387EAA2B-E5B9-4983-99CB-642BDAE71628}" destId="{352A1301-C913-49EF-8E45-1F27CB19FB6B}" srcOrd="0" destOrd="1" presId="urn:microsoft.com/office/officeart/2005/8/layout/vList5"/>
    <dgm:cxn modelId="{A4AD65C6-51A0-491F-9725-C7B868F6E238}" srcId="{8617706C-3C92-4E13-9B2D-F0349A566C0F}" destId="{387EAA2B-E5B9-4983-99CB-642BDAE71628}" srcOrd="1" destOrd="0" parTransId="{66904261-3DEA-410E-9C73-21EB7607ACE2}" sibTransId="{71E12325-5A1B-484C-BF6D-0D7FBFA8D225}"/>
    <dgm:cxn modelId="{9DF3855A-6012-4353-8D3B-9E289F53D471}" srcId="{D78FF3B1-B944-4207-91BD-A368277C8AEF}" destId="{FE817C5D-710C-4DA2-A54B-94310F969979}" srcOrd="4" destOrd="0" parTransId="{7CB506CD-A507-4E1C-8BFC-BD9DAEB564B8}" sibTransId="{E0DC7053-EAD7-43BC-8807-A09E05FCFDF9}"/>
    <dgm:cxn modelId="{296A5396-79DA-4C9E-B078-29C1E8FBFF18}" type="presOf" srcId="{5ADBDDD6-AF2B-4D10-A7A3-553382D955A4}" destId="{50BE0B25-9A45-4897-B212-0A39F2DBF79B}" srcOrd="0" destOrd="0" presId="urn:microsoft.com/office/officeart/2005/8/layout/vList5"/>
    <dgm:cxn modelId="{39F3DB42-654D-4563-BE4C-A6E153CE0FCC}" type="presOf" srcId="{BC3B1C76-5D8E-4AB6-9C41-D5034F36E5D9}" destId="{D077EF49-2A93-4800-B943-0D178EBDDA58}" srcOrd="0" destOrd="0" presId="urn:microsoft.com/office/officeart/2005/8/layout/vList5"/>
    <dgm:cxn modelId="{136B157A-3BAB-4A56-AC43-7B1EBE86846A}" srcId="{6B4B41EC-1761-4A8B-9B8C-BA0B06F6F1FF}" destId="{8CA32F72-00D9-439F-89C8-FC96856D5BE5}" srcOrd="2" destOrd="0" parTransId="{29AA5952-6332-4C66-8B76-AD472B58C1B2}" sibTransId="{17BF0778-DFE9-4FF0-9619-FFEA1E4877AF}"/>
    <dgm:cxn modelId="{FBB67D04-6979-486F-8685-96AA4A0E2370}" srcId="{8617706C-3C92-4E13-9B2D-F0349A566C0F}" destId="{86DB9850-BF79-4BF6-86EF-B1776FB6618C}" srcOrd="0" destOrd="0" parTransId="{782229FF-C1DF-4027-B10C-EB64F5C60C14}" sibTransId="{551973FB-AAE5-4884-8A02-68A91FFEFC10}"/>
    <dgm:cxn modelId="{5AA9F685-8959-4BB0-B0D7-E198A0A023AB}" type="presOf" srcId="{59DEFE92-2C75-4A0C-8DCE-BDC193768DF1}" destId="{D611BCAF-8578-4F56-BE31-1E1BBDBB31BF}" srcOrd="0" destOrd="0" presId="urn:microsoft.com/office/officeart/2005/8/layout/vList5"/>
    <dgm:cxn modelId="{FC8F73D4-112F-4CE3-8A8F-14437C9F6B14}" srcId="{D78FF3B1-B944-4207-91BD-A368277C8AEF}" destId="{8617706C-3C92-4E13-9B2D-F0349A566C0F}" srcOrd="1" destOrd="0" parTransId="{C876FAD9-9ACB-4926-A1C9-F46254795450}" sibTransId="{401D7DAD-43C6-4F94-8A4D-6BF23E290EEA}"/>
    <dgm:cxn modelId="{A87E31EB-2D08-41EB-8666-B7D66E2BA3AF}" srcId="{D78FF3B1-B944-4207-91BD-A368277C8AEF}" destId="{5ADBDDD6-AF2B-4D10-A7A3-553382D955A4}" srcOrd="5" destOrd="0" parTransId="{C1ED7BAB-074F-44CD-96AE-BDDD7E9E222B}" sibTransId="{DF52DFF0-C617-40EC-9758-B59BDDCF7277}"/>
    <dgm:cxn modelId="{6F49DB0F-E63D-4DB0-92A3-ED70D6DF3ABA}" srcId="{D78FF3B1-B944-4207-91BD-A368277C8AEF}" destId="{59DEFE92-2C75-4A0C-8DCE-BDC193768DF1}" srcOrd="2" destOrd="0" parTransId="{678B85C1-B0AC-4A03-A3F3-61CEB5B5E2D0}" sibTransId="{A571BB14-297E-4337-AA8C-A9CB655B0553}"/>
    <dgm:cxn modelId="{7AACC0AD-5BCF-4F87-AFDD-9A8909CE79B3}" type="presOf" srcId="{FE817C5D-710C-4DA2-A54B-94310F969979}" destId="{1FE6F9CA-352E-4452-8D23-322C3ECB983F}" srcOrd="0" destOrd="0" presId="urn:microsoft.com/office/officeart/2005/8/layout/vList5"/>
    <dgm:cxn modelId="{88312552-B304-45C7-8FF5-05F2E4F42EDB}" srcId="{59DEFE92-2C75-4A0C-8DCE-BDC193768DF1}" destId="{B8C97A8D-361F-4E88-81CD-9AE58EE11D34}" srcOrd="0" destOrd="0" parTransId="{8EAD5305-76D6-4152-B999-EDDFAC91F92D}" sibTransId="{FC1381CF-71A6-4E2A-8B1E-BD9EBCE1F853}"/>
    <dgm:cxn modelId="{1CD804A4-FF2C-4A86-86EA-A51697069C6E}" srcId="{D78FF3B1-B944-4207-91BD-A368277C8AEF}" destId="{BC3B1C76-5D8E-4AB6-9C41-D5034F36E5D9}" srcOrd="3" destOrd="0" parTransId="{5178B48A-8B11-4D5E-90DE-140BE9B3D0D6}" sibTransId="{3D49F6F7-2EF3-469D-999C-F82F80118109}"/>
    <dgm:cxn modelId="{2A78631F-22D6-43BF-9A9F-1D8B55541987}" srcId="{6B4B41EC-1761-4A8B-9B8C-BA0B06F6F1FF}" destId="{99623D7D-0A5D-44CD-9346-64602439F5C4}" srcOrd="0" destOrd="0" parTransId="{B070711B-5278-4906-9B3E-CFA48003C492}" sibTransId="{6DB7326A-F738-4E5E-97E2-BE3B522CD8AF}"/>
    <dgm:cxn modelId="{0E989388-4590-4AFC-9791-54FB1DFA1EE5}" type="presOf" srcId="{86DB9850-BF79-4BF6-86EF-B1776FB6618C}" destId="{352A1301-C913-49EF-8E45-1F27CB19FB6B}" srcOrd="0" destOrd="0" presId="urn:microsoft.com/office/officeart/2005/8/layout/vList5"/>
    <dgm:cxn modelId="{CE2B3F28-1E61-41B7-A2C5-7A8AC6F2DDB1}" type="presOf" srcId="{99623D7D-0A5D-44CD-9346-64602439F5C4}" destId="{67F8C320-0DAE-4016-92CD-A263722F2E88}" srcOrd="0" destOrd="0" presId="urn:microsoft.com/office/officeart/2005/8/layout/vList5"/>
    <dgm:cxn modelId="{5EC5D3D5-275E-4588-8227-EABAD6AB0D11}" srcId="{59DEFE92-2C75-4A0C-8DCE-BDC193768DF1}" destId="{12868A9F-3606-4898-B2C7-AFA8F39AD501}" srcOrd="1" destOrd="0" parTransId="{E2DDAA48-2D60-454C-91F0-C519F0319C6B}" sibTransId="{5B474686-8C91-4645-92AE-43627DE9D23A}"/>
    <dgm:cxn modelId="{724771A9-3D71-46ED-B882-9D7D0564A77F}" type="presOf" srcId="{8617706C-3C92-4E13-9B2D-F0349A566C0F}" destId="{2BF509B6-DEF4-4E7E-8BC7-CBAB8692DF0D}" srcOrd="0" destOrd="0" presId="urn:microsoft.com/office/officeart/2005/8/layout/vList5"/>
    <dgm:cxn modelId="{F951D16E-71C6-4819-A68F-BC6595CCAEEC}" type="presOf" srcId="{8CA32F72-00D9-439F-89C8-FC96856D5BE5}" destId="{67F8C320-0DAE-4016-92CD-A263722F2E88}" srcOrd="0" destOrd="2" presId="urn:microsoft.com/office/officeart/2005/8/layout/vList5"/>
    <dgm:cxn modelId="{B1E071F8-038E-47E9-8239-2189515F1164}" type="presOf" srcId="{AD9B29B9-9B54-4D30-87D4-04473A81588F}" destId="{67F8C320-0DAE-4016-92CD-A263722F2E88}" srcOrd="0" destOrd="1" presId="urn:microsoft.com/office/officeart/2005/8/layout/vList5"/>
    <dgm:cxn modelId="{C140B468-9A49-4EE4-B9AE-F4BEECDAC66A}" type="presParOf" srcId="{4E439943-9572-411B-8089-752AC62A78B9}" destId="{50AEE2DD-C416-4A4A-95BC-AD9C2DAE5A21}" srcOrd="0" destOrd="0" presId="urn:microsoft.com/office/officeart/2005/8/layout/vList5"/>
    <dgm:cxn modelId="{D15F6C3E-A19A-4340-BD86-D10AC634E99B}" type="presParOf" srcId="{50AEE2DD-C416-4A4A-95BC-AD9C2DAE5A21}" destId="{C5FC9DDB-DA4E-4E74-A6C3-B63F66FEF833}" srcOrd="0" destOrd="0" presId="urn:microsoft.com/office/officeart/2005/8/layout/vList5"/>
    <dgm:cxn modelId="{B4FDDD5A-8565-4EB3-A11E-82C24C087D96}" type="presParOf" srcId="{50AEE2DD-C416-4A4A-95BC-AD9C2DAE5A21}" destId="{67F8C320-0DAE-4016-92CD-A263722F2E88}" srcOrd="1" destOrd="0" presId="urn:microsoft.com/office/officeart/2005/8/layout/vList5"/>
    <dgm:cxn modelId="{36EE121F-25BF-421F-AA35-844B2839A911}" type="presParOf" srcId="{4E439943-9572-411B-8089-752AC62A78B9}" destId="{6D355541-9655-4027-8BEC-8A4877A37DAB}" srcOrd="1" destOrd="0" presId="urn:microsoft.com/office/officeart/2005/8/layout/vList5"/>
    <dgm:cxn modelId="{F0FB492C-1B7B-42F7-92C8-C5350AF1529C}" type="presParOf" srcId="{4E439943-9572-411B-8089-752AC62A78B9}" destId="{8AAE9941-0A14-4673-A794-E58730C3818D}" srcOrd="2" destOrd="0" presId="urn:microsoft.com/office/officeart/2005/8/layout/vList5"/>
    <dgm:cxn modelId="{7919E7A6-9124-47E3-9EB3-54F10F214B48}" type="presParOf" srcId="{8AAE9941-0A14-4673-A794-E58730C3818D}" destId="{2BF509B6-DEF4-4E7E-8BC7-CBAB8692DF0D}" srcOrd="0" destOrd="0" presId="urn:microsoft.com/office/officeart/2005/8/layout/vList5"/>
    <dgm:cxn modelId="{D0B378D5-A33D-4B71-8C04-B855B57D04A7}" type="presParOf" srcId="{8AAE9941-0A14-4673-A794-E58730C3818D}" destId="{352A1301-C913-49EF-8E45-1F27CB19FB6B}" srcOrd="1" destOrd="0" presId="urn:microsoft.com/office/officeart/2005/8/layout/vList5"/>
    <dgm:cxn modelId="{4088636A-9203-4597-AD42-8C8998EA2721}" type="presParOf" srcId="{4E439943-9572-411B-8089-752AC62A78B9}" destId="{8F5BECCE-8F9F-4346-8C3A-24BEEE2AA144}" srcOrd="3" destOrd="0" presId="urn:microsoft.com/office/officeart/2005/8/layout/vList5"/>
    <dgm:cxn modelId="{A953E234-AEFE-43D6-9D15-5A04FCEECAF3}" type="presParOf" srcId="{4E439943-9572-411B-8089-752AC62A78B9}" destId="{DB69DCC4-F634-45FB-B1D5-208F69D173F8}" srcOrd="4" destOrd="0" presId="urn:microsoft.com/office/officeart/2005/8/layout/vList5"/>
    <dgm:cxn modelId="{6E818B4D-5998-4CAB-8FA8-9B38B1561234}" type="presParOf" srcId="{DB69DCC4-F634-45FB-B1D5-208F69D173F8}" destId="{D611BCAF-8578-4F56-BE31-1E1BBDBB31BF}" srcOrd="0" destOrd="0" presId="urn:microsoft.com/office/officeart/2005/8/layout/vList5"/>
    <dgm:cxn modelId="{FC8F2313-D235-4996-ABF8-C99B9E33B4C4}" type="presParOf" srcId="{DB69DCC4-F634-45FB-B1D5-208F69D173F8}" destId="{D1D0D353-AF84-44CD-8333-37CF4B5C5371}" srcOrd="1" destOrd="0" presId="urn:microsoft.com/office/officeart/2005/8/layout/vList5"/>
    <dgm:cxn modelId="{2E602843-7E70-4AC1-8A8F-A45062B40938}" type="presParOf" srcId="{4E439943-9572-411B-8089-752AC62A78B9}" destId="{4AA33F80-794B-4289-8F44-99899E053BDA}" srcOrd="5" destOrd="0" presId="urn:microsoft.com/office/officeart/2005/8/layout/vList5"/>
    <dgm:cxn modelId="{2E2E6923-C973-414E-9073-8DF63009D072}" type="presParOf" srcId="{4E439943-9572-411B-8089-752AC62A78B9}" destId="{067D79E3-AC82-433A-9F3F-8DC81A348694}" srcOrd="6" destOrd="0" presId="urn:microsoft.com/office/officeart/2005/8/layout/vList5"/>
    <dgm:cxn modelId="{5F454678-8657-4923-84D2-3778422394BF}" type="presParOf" srcId="{067D79E3-AC82-433A-9F3F-8DC81A348694}" destId="{D077EF49-2A93-4800-B943-0D178EBDDA58}" srcOrd="0" destOrd="0" presId="urn:microsoft.com/office/officeart/2005/8/layout/vList5"/>
    <dgm:cxn modelId="{116C474F-DFCA-4548-B748-DC9018119847}" type="presParOf" srcId="{4E439943-9572-411B-8089-752AC62A78B9}" destId="{7F70F978-BFBA-4774-8035-9C744AA3E807}" srcOrd="7" destOrd="0" presId="urn:microsoft.com/office/officeart/2005/8/layout/vList5"/>
    <dgm:cxn modelId="{0E4CB458-96F9-4810-94DB-8D048BFCEDF4}" type="presParOf" srcId="{4E439943-9572-411B-8089-752AC62A78B9}" destId="{CFAD10FB-CB9A-4A18-8607-4CC80D4F0DC9}" srcOrd="8" destOrd="0" presId="urn:microsoft.com/office/officeart/2005/8/layout/vList5"/>
    <dgm:cxn modelId="{E46F3027-82C9-4ABB-ABA8-8938D0B312FD}" type="presParOf" srcId="{CFAD10FB-CB9A-4A18-8607-4CC80D4F0DC9}" destId="{1FE6F9CA-352E-4452-8D23-322C3ECB983F}" srcOrd="0" destOrd="0" presId="urn:microsoft.com/office/officeart/2005/8/layout/vList5"/>
    <dgm:cxn modelId="{0366F5B1-9D35-4B42-89FA-E73D3148787A}" type="presParOf" srcId="{4E439943-9572-411B-8089-752AC62A78B9}" destId="{82A36B05-5143-4A21-BF1B-3713C81BB2AC}" srcOrd="9" destOrd="0" presId="urn:microsoft.com/office/officeart/2005/8/layout/vList5"/>
    <dgm:cxn modelId="{F2F34192-001A-4F55-8705-4EA952F96C8E}" type="presParOf" srcId="{4E439943-9572-411B-8089-752AC62A78B9}" destId="{BACC5AA7-EEAF-4736-AC54-4F067EA7F20B}" srcOrd="10" destOrd="0" presId="urn:microsoft.com/office/officeart/2005/8/layout/vList5"/>
    <dgm:cxn modelId="{90A3342D-659D-4EDE-ACEF-0BA30A5A9ACD}" type="presParOf" srcId="{BACC5AA7-EEAF-4736-AC54-4F067EA7F20B}" destId="{50BE0B25-9A45-4897-B212-0A39F2DBF79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E9FBC72-A3A7-4166-BA34-4409F5B13765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0415980A-75AF-4E39-9708-DA6ACFBC1E9F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1</a:t>
          </a:r>
          <a:endParaRPr lang="id-ID" dirty="0">
            <a:latin typeface="Arial Rounded MT Bold" pitchFamily="34" charset="0"/>
          </a:endParaRPr>
        </a:p>
      </dgm:t>
    </dgm:pt>
    <dgm:pt modelId="{4D3B0C68-9176-4F6C-8CFF-02BA2BDB2274}" type="parTrans" cxnId="{955176D8-08CB-4E6D-A2DD-D5595C590913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9ACAD212-68F8-48C3-B6B4-D3C18AAEC3A7}" type="sibTrans" cxnId="{955176D8-08CB-4E6D-A2DD-D5595C590913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DCA1C941-1A17-42BA-8840-0864E1CC63EE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Memberikan informasi keuangan yang dapat dipercaya mengenai sumber-sumber ekonomi dan kewajiban serta modal perusahaan</a:t>
          </a:r>
          <a:endParaRPr lang="id-ID" dirty="0">
            <a:latin typeface="Arial Rounded MT Bold" pitchFamily="34" charset="0"/>
          </a:endParaRPr>
        </a:p>
      </dgm:t>
    </dgm:pt>
    <dgm:pt modelId="{D54FAB8D-6A3B-40E1-992D-B67091F1D11E}" type="parTrans" cxnId="{9EEA3F39-35F9-4884-81E3-FA61B337C308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77FFC0E8-7D25-4A91-803C-17106C72E60A}" type="sibTrans" cxnId="{9EEA3F39-35F9-4884-81E3-FA61B337C308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78FADCF-1EF6-4AD2-8432-49B24BDA8349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2</a:t>
          </a:r>
          <a:endParaRPr lang="id-ID" dirty="0">
            <a:latin typeface="Arial Rounded MT Bold" pitchFamily="34" charset="0"/>
          </a:endParaRPr>
        </a:p>
      </dgm:t>
    </dgm:pt>
    <dgm:pt modelId="{2BE64D52-E32F-4276-B689-24CF8EA67DAD}" type="parTrans" cxnId="{E64D60A3-6B4E-4D8D-868A-0F75681429C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12D19EA0-BA75-47A4-A683-CB33F09855B5}" type="sibTrans" cxnId="{E64D60A3-6B4E-4D8D-868A-0F75681429C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1528AF2D-4E8D-4DEF-BED6-1DD6FF10CA65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Memberikan informasi keuangan yang dapat dipercaya mengenai perubahan sumber-sumber ekonomi perusahaan yang timbul dalam aktivitas usaha demi memperoleh laba</a:t>
          </a:r>
          <a:endParaRPr lang="id-ID" dirty="0">
            <a:latin typeface="Arial Rounded MT Bold" pitchFamily="34" charset="0"/>
          </a:endParaRPr>
        </a:p>
      </dgm:t>
    </dgm:pt>
    <dgm:pt modelId="{9BB43127-0F46-497F-9C68-DADE5FCABA0D}" type="parTrans" cxnId="{2AA90EA0-3F94-47F9-A496-6791F6EC3B3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A0C866A-DDB2-423D-8412-5C8F75048AA4}" type="sibTrans" cxnId="{2AA90EA0-3F94-47F9-A496-6791F6EC3B3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1166F598-EDFE-44C0-B2DB-B9AB331AF5F6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3</a:t>
          </a:r>
          <a:endParaRPr lang="id-ID" dirty="0">
            <a:latin typeface="Arial Rounded MT Bold" pitchFamily="34" charset="0"/>
          </a:endParaRPr>
        </a:p>
      </dgm:t>
    </dgm:pt>
    <dgm:pt modelId="{EE09683B-F54F-407D-AAFA-F4ACD30DBFEC}" type="parTrans" cxnId="{0295D481-282E-4A91-ADC7-49C5A0EFCA4F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D626643F-242B-445C-8971-4C4489BE7B86}" type="sibTrans" cxnId="{0295D481-282E-4A91-ADC7-49C5A0EFCA4F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DE5FB78-A555-479C-9819-F2D7733A7145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Memberikan informasi keuangan yang membantu para pemakai laporan untuk mengestimasi potensi perusahaan dalam menghasilkan laba dimasa depan</a:t>
          </a:r>
          <a:endParaRPr lang="id-ID" dirty="0">
            <a:latin typeface="Arial Rounded MT Bold" pitchFamily="34" charset="0"/>
          </a:endParaRPr>
        </a:p>
      </dgm:t>
    </dgm:pt>
    <dgm:pt modelId="{D0131C21-802A-4E57-A846-7D45029BBA94}" type="parTrans" cxnId="{2C24CB20-C4CD-4A66-9F72-C0B4094C6155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998B84E9-F444-49AD-A529-C5E229834069}" type="sibTrans" cxnId="{2C24CB20-C4CD-4A66-9F72-C0B4094C6155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6E55CFC8-2EE1-455A-BE44-896D112F810C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4</a:t>
          </a:r>
          <a:endParaRPr lang="id-ID" dirty="0">
            <a:latin typeface="Arial Rounded MT Bold" pitchFamily="34" charset="0"/>
          </a:endParaRPr>
        </a:p>
      </dgm:t>
    </dgm:pt>
    <dgm:pt modelId="{953C5E22-0243-4682-B0B0-4EE2229EE37E}" type="parTrans" cxnId="{2613ADE2-0713-4903-BC0B-AA69B8ABC2D6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DA969FC-8442-488B-93F8-88A169292446}" type="sibTrans" cxnId="{2613ADE2-0713-4903-BC0B-AA69B8ABC2D6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E3D5765-DDE0-4065-B915-661033E91531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5</a:t>
          </a:r>
          <a:endParaRPr lang="id-ID" dirty="0">
            <a:latin typeface="Arial Rounded MT Bold" pitchFamily="34" charset="0"/>
          </a:endParaRPr>
        </a:p>
      </dgm:t>
    </dgm:pt>
    <dgm:pt modelId="{14C0E009-A60E-42B8-A5EE-DEF541F75235}" type="parTrans" cxnId="{F76E8813-CEBB-4BF3-8F60-BA186A6143AC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FC0A75F-2870-4BE1-8350-93262B972668}" type="sibTrans" cxnId="{F76E8813-CEBB-4BF3-8F60-BA186A6143AC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4195A90-CAD0-47BC-9448-60634C300253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6</a:t>
          </a:r>
          <a:endParaRPr lang="id-ID" dirty="0">
            <a:latin typeface="Arial Rounded MT Bold" pitchFamily="34" charset="0"/>
          </a:endParaRPr>
        </a:p>
      </dgm:t>
    </dgm:pt>
    <dgm:pt modelId="{C302D180-346F-48DE-A206-9CEDBCFB68F5}" type="parTrans" cxnId="{54FF6C0B-02DC-443C-ABAC-1A1DD29E67AC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3A5CEC8-12E0-40DD-B7DA-EC02CF3D8BAC}" type="sibTrans" cxnId="{54FF6C0B-02DC-443C-ABAC-1A1DD29E67AC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2E2F8FE-8E61-4869-A861-6040D79EF882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Untuk memberikan informasi keuangan yang membantu para pemakai laporan  ketika mengestimasi  potensi perusahaan dalam menghasilkan laba </a:t>
          </a:r>
          <a:endParaRPr lang="id-ID" dirty="0">
            <a:latin typeface="Arial Rounded MT Bold" pitchFamily="34" charset="0"/>
          </a:endParaRPr>
        </a:p>
      </dgm:t>
    </dgm:pt>
    <dgm:pt modelId="{6E9E4C48-01E8-48AF-A890-8A68E44E0466}" type="parTrans" cxnId="{DECB3D6E-1876-4D51-B9A5-E3B8944E6488}">
      <dgm:prSet/>
      <dgm:spPr/>
    </dgm:pt>
    <dgm:pt modelId="{C3F54AA8-B046-48FB-A24A-71BC5A4DB0F7}" type="sibTrans" cxnId="{DECB3D6E-1876-4D51-B9A5-E3B8944E6488}">
      <dgm:prSet/>
      <dgm:spPr/>
    </dgm:pt>
    <dgm:pt modelId="{339DD5E5-96CB-4826-86D2-443174F4C196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Untuk memberikan informasi penting lainnya mengenai perubahan sumber-sumber ekonomi dan kewajiban</a:t>
          </a:r>
          <a:endParaRPr lang="id-ID" dirty="0">
            <a:latin typeface="Arial Rounded MT Bold" pitchFamily="34" charset="0"/>
          </a:endParaRPr>
        </a:p>
      </dgm:t>
    </dgm:pt>
    <dgm:pt modelId="{883F8760-9472-4871-9450-42EAF93D66A7}" type="parTrans" cxnId="{377927DC-4233-4E0A-8794-F7996DB1CDE8}">
      <dgm:prSet/>
      <dgm:spPr/>
    </dgm:pt>
    <dgm:pt modelId="{7CE52DE5-5ED7-4E84-9080-180B0BD90166}" type="sibTrans" cxnId="{377927DC-4233-4E0A-8794-F7996DB1CDE8}">
      <dgm:prSet/>
      <dgm:spPr/>
    </dgm:pt>
    <dgm:pt modelId="{56DD49A7-C5E0-4410-A659-ABC39544BD02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Untuk mengungkap sejauh mungkin informasi lain yang berhubungan dengan laporan keuangan yang relevan untuk kebutuhan pemakai laporan.</a:t>
          </a:r>
          <a:endParaRPr lang="id-ID" dirty="0">
            <a:latin typeface="Arial Rounded MT Bold" pitchFamily="34" charset="0"/>
          </a:endParaRPr>
        </a:p>
      </dgm:t>
    </dgm:pt>
    <dgm:pt modelId="{9C87A86B-C613-4A5D-8BAE-27D1DBCFDD4C}" type="parTrans" cxnId="{A513F0C6-D387-4215-93A7-F0A445EA2D13}">
      <dgm:prSet/>
      <dgm:spPr/>
    </dgm:pt>
    <dgm:pt modelId="{933F51D4-8C46-4CEB-B59C-CB29E5953455}" type="sibTrans" cxnId="{A513F0C6-D387-4215-93A7-F0A445EA2D13}">
      <dgm:prSet/>
      <dgm:spPr/>
    </dgm:pt>
    <dgm:pt modelId="{5B9071CD-DBDE-4E80-949A-169901C367E4}" type="pres">
      <dgm:prSet presAssocID="{EE9FBC72-A3A7-4166-BA34-4409F5B137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1434C47-5C82-4A22-AA62-DC498C70D37A}" type="pres">
      <dgm:prSet presAssocID="{0415980A-75AF-4E39-9708-DA6ACFBC1E9F}" presName="composite" presStyleCnt="0"/>
      <dgm:spPr/>
    </dgm:pt>
    <dgm:pt modelId="{297123BE-3295-4C50-9107-DD45B5CE4CE5}" type="pres">
      <dgm:prSet presAssocID="{0415980A-75AF-4E39-9708-DA6ACFBC1E9F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BAA71B-2920-41EF-B05A-A407AA240964}" type="pres">
      <dgm:prSet presAssocID="{0415980A-75AF-4E39-9708-DA6ACFBC1E9F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5F8A1F-697B-4A4B-9F6D-89650DD8DF9A}" type="pres">
      <dgm:prSet presAssocID="{9ACAD212-68F8-48C3-B6B4-D3C18AAEC3A7}" presName="sp" presStyleCnt="0"/>
      <dgm:spPr/>
    </dgm:pt>
    <dgm:pt modelId="{D803BAEE-F66B-49CA-9345-25E6E2D713D5}" type="pres">
      <dgm:prSet presAssocID="{B78FADCF-1EF6-4AD2-8432-49B24BDA8349}" presName="composite" presStyleCnt="0"/>
      <dgm:spPr/>
    </dgm:pt>
    <dgm:pt modelId="{8A5B916F-F885-45FB-9058-08FF90DEF691}" type="pres">
      <dgm:prSet presAssocID="{B78FADCF-1EF6-4AD2-8432-49B24BDA834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117265-C437-4F30-9EEB-02434EEE15F0}" type="pres">
      <dgm:prSet presAssocID="{B78FADCF-1EF6-4AD2-8432-49B24BDA834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7B8448-76C2-4834-BF3B-A2A38492BFD3}" type="pres">
      <dgm:prSet presAssocID="{12D19EA0-BA75-47A4-A683-CB33F09855B5}" presName="sp" presStyleCnt="0"/>
      <dgm:spPr/>
    </dgm:pt>
    <dgm:pt modelId="{35E7B666-868D-4E4A-8352-856D5CC1E7B8}" type="pres">
      <dgm:prSet presAssocID="{1166F598-EDFE-44C0-B2DB-B9AB331AF5F6}" presName="composite" presStyleCnt="0"/>
      <dgm:spPr/>
    </dgm:pt>
    <dgm:pt modelId="{20B33FB5-D99E-49B2-9FE3-ECF8A17BE030}" type="pres">
      <dgm:prSet presAssocID="{1166F598-EDFE-44C0-B2DB-B9AB331AF5F6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F373B0-C5DC-4C0E-8BC1-1A3EF646C9B8}" type="pres">
      <dgm:prSet presAssocID="{1166F598-EDFE-44C0-B2DB-B9AB331AF5F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89FB5F-1E0C-4215-8F5C-213124739213}" type="pres">
      <dgm:prSet presAssocID="{D626643F-242B-445C-8971-4C4489BE7B86}" presName="sp" presStyleCnt="0"/>
      <dgm:spPr/>
    </dgm:pt>
    <dgm:pt modelId="{EEC25858-2D1D-457B-AA70-AABBBDEF551C}" type="pres">
      <dgm:prSet presAssocID="{6E55CFC8-2EE1-455A-BE44-896D112F810C}" presName="composite" presStyleCnt="0"/>
      <dgm:spPr/>
    </dgm:pt>
    <dgm:pt modelId="{18564AB7-2811-48E7-A621-2D35172B4CF8}" type="pres">
      <dgm:prSet presAssocID="{6E55CFC8-2EE1-455A-BE44-896D112F810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31ACED-D36B-481F-9685-8DE26917322F}" type="pres">
      <dgm:prSet presAssocID="{6E55CFC8-2EE1-455A-BE44-896D112F810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6D61223-CC8D-499E-8207-EAB773AEE0D8}" type="pres">
      <dgm:prSet presAssocID="{8DA969FC-8442-488B-93F8-88A169292446}" presName="sp" presStyleCnt="0"/>
      <dgm:spPr/>
    </dgm:pt>
    <dgm:pt modelId="{B52C8AC0-EECA-4955-91CF-1596C7D72B29}" type="pres">
      <dgm:prSet presAssocID="{AE3D5765-DDE0-4065-B915-661033E91531}" presName="composite" presStyleCnt="0"/>
      <dgm:spPr/>
    </dgm:pt>
    <dgm:pt modelId="{FF9C2E57-2669-40C1-800E-3DDE7BA76F74}" type="pres">
      <dgm:prSet presAssocID="{AE3D5765-DDE0-4065-B915-661033E9153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17B819-9FB8-444D-AE5D-6AF514B1E5AC}" type="pres">
      <dgm:prSet presAssocID="{AE3D5765-DDE0-4065-B915-661033E9153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637CF4-9FBC-47E9-834C-393AFDC773DA}" type="pres">
      <dgm:prSet presAssocID="{4FC0A75F-2870-4BE1-8350-93262B972668}" presName="sp" presStyleCnt="0"/>
      <dgm:spPr/>
    </dgm:pt>
    <dgm:pt modelId="{EF703BEB-C612-4295-BE51-17DA7D8C6DD6}" type="pres">
      <dgm:prSet presAssocID="{54195A90-CAD0-47BC-9448-60634C300253}" presName="composite" presStyleCnt="0"/>
      <dgm:spPr/>
    </dgm:pt>
    <dgm:pt modelId="{58FB2BAA-3379-485A-A4BE-2A697292397B}" type="pres">
      <dgm:prSet presAssocID="{54195A90-CAD0-47BC-9448-60634C300253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014EC1-3974-448B-B2B5-292ED6A53F06}" type="pres">
      <dgm:prSet presAssocID="{54195A90-CAD0-47BC-9448-60634C300253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76E8813-CEBB-4BF3-8F60-BA186A6143AC}" srcId="{EE9FBC72-A3A7-4166-BA34-4409F5B13765}" destId="{AE3D5765-DDE0-4065-B915-661033E91531}" srcOrd="4" destOrd="0" parTransId="{14C0E009-A60E-42B8-A5EE-DEF541F75235}" sibTransId="{4FC0A75F-2870-4BE1-8350-93262B972668}"/>
    <dgm:cxn modelId="{0295D481-282E-4A91-ADC7-49C5A0EFCA4F}" srcId="{EE9FBC72-A3A7-4166-BA34-4409F5B13765}" destId="{1166F598-EDFE-44C0-B2DB-B9AB331AF5F6}" srcOrd="2" destOrd="0" parTransId="{EE09683B-F54F-407D-AAFA-F4ACD30DBFEC}" sibTransId="{D626643F-242B-445C-8971-4C4489BE7B86}"/>
    <dgm:cxn modelId="{2AA90EA0-3F94-47F9-A496-6791F6EC3B31}" srcId="{B78FADCF-1EF6-4AD2-8432-49B24BDA8349}" destId="{1528AF2D-4E8D-4DEF-BED6-1DD6FF10CA65}" srcOrd="0" destOrd="0" parTransId="{9BB43127-0F46-497F-9C68-DADE5FCABA0D}" sibTransId="{BA0C866A-DDB2-423D-8412-5C8F75048AA4}"/>
    <dgm:cxn modelId="{D49D978A-5652-4A53-B4F0-7467C0D0F96D}" type="presOf" srcId="{AE3D5765-DDE0-4065-B915-661033E91531}" destId="{FF9C2E57-2669-40C1-800E-3DDE7BA76F74}" srcOrd="0" destOrd="0" presId="urn:microsoft.com/office/officeart/2005/8/layout/chevron2"/>
    <dgm:cxn modelId="{99532D6F-AFBF-4271-86E6-DB7142BD026E}" type="presOf" srcId="{0415980A-75AF-4E39-9708-DA6ACFBC1E9F}" destId="{297123BE-3295-4C50-9107-DD45B5CE4CE5}" srcOrd="0" destOrd="0" presId="urn:microsoft.com/office/officeart/2005/8/layout/chevron2"/>
    <dgm:cxn modelId="{DECB3D6E-1876-4D51-B9A5-E3B8944E6488}" srcId="{6E55CFC8-2EE1-455A-BE44-896D112F810C}" destId="{82E2F8FE-8E61-4869-A861-6040D79EF882}" srcOrd="0" destOrd="0" parTransId="{6E9E4C48-01E8-48AF-A890-8A68E44E0466}" sibTransId="{C3F54AA8-B046-48FB-A24A-71BC5A4DB0F7}"/>
    <dgm:cxn modelId="{A713012B-105D-4BB9-AC6C-DAF5B990DF6D}" type="presOf" srcId="{339DD5E5-96CB-4826-86D2-443174F4C196}" destId="{0F17B819-9FB8-444D-AE5D-6AF514B1E5AC}" srcOrd="0" destOrd="0" presId="urn:microsoft.com/office/officeart/2005/8/layout/chevron2"/>
    <dgm:cxn modelId="{39E7BE07-7061-48BE-987D-18B8228EA941}" type="presOf" srcId="{EE9FBC72-A3A7-4166-BA34-4409F5B13765}" destId="{5B9071CD-DBDE-4E80-949A-169901C367E4}" srcOrd="0" destOrd="0" presId="urn:microsoft.com/office/officeart/2005/8/layout/chevron2"/>
    <dgm:cxn modelId="{4196EB35-B43A-4426-8C1F-4301FF0DC284}" type="presOf" srcId="{B78FADCF-1EF6-4AD2-8432-49B24BDA8349}" destId="{8A5B916F-F885-45FB-9058-08FF90DEF691}" srcOrd="0" destOrd="0" presId="urn:microsoft.com/office/officeart/2005/8/layout/chevron2"/>
    <dgm:cxn modelId="{E64D60A3-6B4E-4D8D-868A-0F75681429CE}" srcId="{EE9FBC72-A3A7-4166-BA34-4409F5B13765}" destId="{B78FADCF-1EF6-4AD2-8432-49B24BDA8349}" srcOrd="1" destOrd="0" parTransId="{2BE64D52-E32F-4276-B689-24CF8EA67DAD}" sibTransId="{12D19EA0-BA75-47A4-A683-CB33F09855B5}"/>
    <dgm:cxn modelId="{BF4D63EE-0095-48D7-A72B-7634CAEC9E92}" type="presOf" srcId="{82E2F8FE-8E61-4869-A861-6040D79EF882}" destId="{2F31ACED-D36B-481F-9685-8DE26917322F}" srcOrd="0" destOrd="0" presId="urn:microsoft.com/office/officeart/2005/8/layout/chevron2"/>
    <dgm:cxn modelId="{B3DF6110-DE65-4429-BEE3-995A91530D05}" type="presOf" srcId="{56DD49A7-C5E0-4410-A659-ABC39544BD02}" destId="{6A014EC1-3974-448B-B2B5-292ED6A53F06}" srcOrd="0" destOrd="0" presId="urn:microsoft.com/office/officeart/2005/8/layout/chevron2"/>
    <dgm:cxn modelId="{955176D8-08CB-4E6D-A2DD-D5595C590913}" srcId="{EE9FBC72-A3A7-4166-BA34-4409F5B13765}" destId="{0415980A-75AF-4E39-9708-DA6ACFBC1E9F}" srcOrd="0" destOrd="0" parTransId="{4D3B0C68-9176-4F6C-8CFF-02BA2BDB2274}" sibTransId="{9ACAD212-68F8-48C3-B6B4-D3C18AAEC3A7}"/>
    <dgm:cxn modelId="{A513F0C6-D387-4215-93A7-F0A445EA2D13}" srcId="{54195A90-CAD0-47BC-9448-60634C300253}" destId="{56DD49A7-C5E0-4410-A659-ABC39544BD02}" srcOrd="0" destOrd="0" parTransId="{9C87A86B-C613-4A5D-8BAE-27D1DBCFDD4C}" sibTransId="{933F51D4-8C46-4CEB-B59C-CB29E5953455}"/>
    <dgm:cxn modelId="{D29AD33F-AD05-4982-AA65-284E7EFD2BF6}" type="presOf" srcId="{ADE5FB78-A555-479C-9819-F2D7733A7145}" destId="{54F373B0-C5DC-4C0E-8BC1-1A3EF646C9B8}" srcOrd="0" destOrd="0" presId="urn:microsoft.com/office/officeart/2005/8/layout/chevron2"/>
    <dgm:cxn modelId="{377927DC-4233-4E0A-8794-F7996DB1CDE8}" srcId="{AE3D5765-DDE0-4065-B915-661033E91531}" destId="{339DD5E5-96CB-4826-86D2-443174F4C196}" srcOrd="0" destOrd="0" parTransId="{883F8760-9472-4871-9450-42EAF93D66A7}" sibTransId="{7CE52DE5-5ED7-4E84-9080-180B0BD90166}"/>
    <dgm:cxn modelId="{2613ADE2-0713-4903-BC0B-AA69B8ABC2D6}" srcId="{EE9FBC72-A3A7-4166-BA34-4409F5B13765}" destId="{6E55CFC8-2EE1-455A-BE44-896D112F810C}" srcOrd="3" destOrd="0" parTransId="{953C5E22-0243-4682-B0B0-4EE2229EE37E}" sibTransId="{8DA969FC-8442-488B-93F8-88A169292446}"/>
    <dgm:cxn modelId="{E9C225CE-7B6C-4DE0-944E-35589A1A205C}" type="presOf" srcId="{54195A90-CAD0-47BC-9448-60634C300253}" destId="{58FB2BAA-3379-485A-A4BE-2A697292397B}" srcOrd="0" destOrd="0" presId="urn:microsoft.com/office/officeart/2005/8/layout/chevron2"/>
    <dgm:cxn modelId="{4FB0F9DB-26ED-4A19-81C3-DA9CFC4C8A4B}" type="presOf" srcId="{1528AF2D-4E8D-4DEF-BED6-1DD6FF10CA65}" destId="{9E117265-C437-4F30-9EEB-02434EEE15F0}" srcOrd="0" destOrd="0" presId="urn:microsoft.com/office/officeart/2005/8/layout/chevron2"/>
    <dgm:cxn modelId="{E01A66D5-B92D-458D-8759-6C07A2D2BA78}" type="presOf" srcId="{6E55CFC8-2EE1-455A-BE44-896D112F810C}" destId="{18564AB7-2811-48E7-A621-2D35172B4CF8}" srcOrd="0" destOrd="0" presId="urn:microsoft.com/office/officeart/2005/8/layout/chevron2"/>
    <dgm:cxn modelId="{7DEE139B-D58A-4CF2-99D6-EFF03BF3E988}" type="presOf" srcId="{DCA1C941-1A17-42BA-8840-0864E1CC63EE}" destId="{A3BAA71B-2920-41EF-B05A-A407AA240964}" srcOrd="0" destOrd="0" presId="urn:microsoft.com/office/officeart/2005/8/layout/chevron2"/>
    <dgm:cxn modelId="{2C24CB20-C4CD-4A66-9F72-C0B4094C6155}" srcId="{1166F598-EDFE-44C0-B2DB-B9AB331AF5F6}" destId="{ADE5FB78-A555-479C-9819-F2D7733A7145}" srcOrd="0" destOrd="0" parTransId="{D0131C21-802A-4E57-A846-7D45029BBA94}" sibTransId="{998B84E9-F444-49AD-A529-C5E229834069}"/>
    <dgm:cxn modelId="{9EEA3F39-35F9-4884-81E3-FA61B337C308}" srcId="{0415980A-75AF-4E39-9708-DA6ACFBC1E9F}" destId="{DCA1C941-1A17-42BA-8840-0864E1CC63EE}" srcOrd="0" destOrd="0" parTransId="{D54FAB8D-6A3B-40E1-992D-B67091F1D11E}" sibTransId="{77FFC0E8-7D25-4A91-803C-17106C72E60A}"/>
    <dgm:cxn modelId="{54FF6C0B-02DC-443C-ABAC-1A1DD29E67AC}" srcId="{EE9FBC72-A3A7-4166-BA34-4409F5B13765}" destId="{54195A90-CAD0-47BC-9448-60634C300253}" srcOrd="5" destOrd="0" parTransId="{C302D180-346F-48DE-A206-9CEDBCFB68F5}" sibTransId="{83A5CEC8-12E0-40DD-B7DA-EC02CF3D8BAC}"/>
    <dgm:cxn modelId="{55C638E7-D804-4406-9356-0E193E90DFB3}" type="presOf" srcId="{1166F598-EDFE-44C0-B2DB-B9AB331AF5F6}" destId="{20B33FB5-D99E-49B2-9FE3-ECF8A17BE030}" srcOrd="0" destOrd="0" presId="urn:microsoft.com/office/officeart/2005/8/layout/chevron2"/>
    <dgm:cxn modelId="{25C56C95-497E-4E46-9112-2E9F2A1CDE91}" type="presParOf" srcId="{5B9071CD-DBDE-4E80-949A-169901C367E4}" destId="{B1434C47-5C82-4A22-AA62-DC498C70D37A}" srcOrd="0" destOrd="0" presId="urn:microsoft.com/office/officeart/2005/8/layout/chevron2"/>
    <dgm:cxn modelId="{F6C2998E-32D6-4992-A267-0F22D1A65CBF}" type="presParOf" srcId="{B1434C47-5C82-4A22-AA62-DC498C70D37A}" destId="{297123BE-3295-4C50-9107-DD45B5CE4CE5}" srcOrd="0" destOrd="0" presId="urn:microsoft.com/office/officeart/2005/8/layout/chevron2"/>
    <dgm:cxn modelId="{B47CBB6D-2060-4374-A2AB-C8989E6B9B99}" type="presParOf" srcId="{B1434C47-5C82-4A22-AA62-DC498C70D37A}" destId="{A3BAA71B-2920-41EF-B05A-A407AA240964}" srcOrd="1" destOrd="0" presId="urn:microsoft.com/office/officeart/2005/8/layout/chevron2"/>
    <dgm:cxn modelId="{D5439A78-E549-42FF-AC28-05AE248A4215}" type="presParOf" srcId="{5B9071CD-DBDE-4E80-949A-169901C367E4}" destId="{E05F8A1F-697B-4A4B-9F6D-89650DD8DF9A}" srcOrd="1" destOrd="0" presId="urn:microsoft.com/office/officeart/2005/8/layout/chevron2"/>
    <dgm:cxn modelId="{F436EBB6-3720-4E5E-BCCF-BFA7C0180AED}" type="presParOf" srcId="{5B9071CD-DBDE-4E80-949A-169901C367E4}" destId="{D803BAEE-F66B-49CA-9345-25E6E2D713D5}" srcOrd="2" destOrd="0" presId="urn:microsoft.com/office/officeart/2005/8/layout/chevron2"/>
    <dgm:cxn modelId="{A5F39B6F-ACC2-4CA2-80DB-8E3CA47015A2}" type="presParOf" srcId="{D803BAEE-F66B-49CA-9345-25E6E2D713D5}" destId="{8A5B916F-F885-45FB-9058-08FF90DEF691}" srcOrd="0" destOrd="0" presId="urn:microsoft.com/office/officeart/2005/8/layout/chevron2"/>
    <dgm:cxn modelId="{1CD7F6C7-FE15-432B-8E3C-0CA7C987E8C7}" type="presParOf" srcId="{D803BAEE-F66B-49CA-9345-25E6E2D713D5}" destId="{9E117265-C437-4F30-9EEB-02434EEE15F0}" srcOrd="1" destOrd="0" presId="urn:microsoft.com/office/officeart/2005/8/layout/chevron2"/>
    <dgm:cxn modelId="{C2A10C4E-6A9F-4B49-A47D-4CCEAEC799B6}" type="presParOf" srcId="{5B9071CD-DBDE-4E80-949A-169901C367E4}" destId="{6E7B8448-76C2-4834-BF3B-A2A38492BFD3}" srcOrd="3" destOrd="0" presId="urn:microsoft.com/office/officeart/2005/8/layout/chevron2"/>
    <dgm:cxn modelId="{1AFC261D-EACC-4FD9-B896-A765DB140273}" type="presParOf" srcId="{5B9071CD-DBDE-4E80-949A-169901C367E4}" destId="{35E7B666-868D-4E4A-8352-856D5CC1E7B8}" srcOrd="4" destOrd="0" presId="urn:microsoft.com/office/officeart/2005/8/layout/chevron2"/>
    <dgm:cxn modelId="{D7F6B4DA-CDBA-4C39-9FA7-C11258EF53F3}" type="presParOf" srcId="{35E7B666-868D-4E4A-8352-856D5CC1E7B8}" destId="{20B33FB5-D99E-49B2-9FE3-ECF8A17BE030}" srcOrd="0" destOrd="0" presId="urn:microsoft.com/office/officeart/2005/8/layout/chevron2"/>
    <dgm:cxn modelId="{A0738524-9C2F-4DC5-B2A9-C9311A56A7BE}" type="presParOf" srcId="{35E7B666-868D-4E4A-8352-856D5CC1E7B8}" destId="{54F373B0-C5DC-4C0E-8BC1-1A3EF646C9B8}" srcOrd="1" destOrd="0" presId="urn:microsoft.com/office/officeart/2005/8/layout/chevron2"/>
    <dgm:cxn modelId="{FFC1D28A-9F90-4200-9D5C-1B5674BAC3CA}" type="presParOf" srcId="{5B9071CD-DBDE-4E80-949A-169901C367E4}" destId="{B289FB5F-1E0C-4215-8F5C-213124739213}" srcOrd="5" destOrd="0" presId="urn:microsoft.com/office/officeart/2005/8/layout/chevron2"/>
    <dgm:cxn modelId="{2A264BB2-6C69-4162-94EF-54EAFE5E9FC2}" type="presParOf" srcId="{5B9071CD-DBDE-4E80-949A-169901C367E4}" destId="{EEC25858-2D1D-457B-AA70-AABBBDEF551C}" srcOrd="6" destOrd="0" presId="urn:microsoft.com/office/officeart/2005/8/layout/chevron2"/>
    <dgm:cxn modelId="{FC7F4D98-041E-492A-91F0-B02F1F246D53}" type="presParOf" srcId="{EEC25858-2D1D-457B-AA70-AABBBDEF551C}" destId="{18564AB7-2811-48E7-A621-2D35172B4CF8}" srcOrd="0" destOrd="0" presId="urn:microsoft.com/office/officeart/2005/8/layout/chevron2"/>
    <dgm:cxn modelId="{2D60DE96-33C0-41B9-9C5E-21369B4F0742}" type="presParOf" srcId="{EEC25858-2D1D-457B-AA70-AABBBDEF551C}" destId="{2F31ACED-D36B-481F-9685-8DE26917322F}" srcOrd="1" destOrd="0" presId="urn:microsoft.com/office/officeart/2005/8/layout/chevron2"/>
    <dgm:cxn modelId="{50EF0CB3-A544-493C-9475-4CA129B5F25A}" type="presParOf" srcId="{5B9071CD-DBDE-4E80-949A-169901C367E4}" destId="{F6D61223-CC8D-499E-8207-EAB773AEE0D8}" srcOrd="7" destOrd="0" presId="urn:microsoft.com/office/officeart/2005/8/layout/chevron2"/>
    <dgm:cxn modelId="{4A8DF111-59FC-4731-AB98-967DBFB8A299}" type="presParOf" srcId="{5B9071CD-DBDE-4E80-949A-169901C367E4}" destId="{B52C8AC0-EECA-4955-91CF-1596C7D72B29}" srcOrd="8" destOrd="0" presId="urn:microsoft.com/office/officeart/2005/8/layout/chevron2"/>
    <dgm:cxn modelId="{BCFED10F-F35A-4239-A6C1-AC23AB8A34A1}" type="presParOf" srcId="{B52C8AC0-EECA-4955-91CF-1596C7D72B29}" destId="{FF9C2E57-2669-40C1-800E-3DDE7BA76F74}" srcOrd="0" destOrd="0" presId="urn:microsoft.com/office/officeart/2005/8/layout/chevron2"/>
    <dgm:cxn modelId="{0B4D9A54-5801-403E-A408-5C07BA5D0482}" type="presParOf" srcId="{B52C8AC0-EECA-4955-91CF-1596C7D72B29}" destId="{0F17B819-9FB8-444D-AE5D-6AF514B1E5AC}" srcOrd="1" destOrd="0" presId="urn:microsoft.com/office/officeart/2005/8/layout/chevron2"/>
    <dgm:cxn modelId="{2B0EF9BA-FC9D-4D12-9E78-08550727E6DB}" type="presParOf" srcId="{5B9071CD-DBDE-4E80-949A-169901C367E4}" destId="{DA637CF4-9FBC-47E9-834C-393AFDC773DA}" srcOrd="9" destOrd="0" presId="urn:microsoft.com/office/officeart/2005/8/layout/chevron2"/>
    <dgm:cxn modelId="{02E67FB8-5A66-4719-9CF8-97B355F021A0}" type="presParOf" srcId="{5B9071CD-DBDE-4E80-949A-169901C367E4}" destId="{EF703BEB-C612-4295-BE51-17DA7D8C6DD6}" srcOrd="10" destOrd="0" presId="urn:microsoft.com/office/officeart/2005/8/layout/chevron2"/>
    <dgm:cxn modelId="{D4D1A236-74AA-4E76-9DF4-651CD11849CF}" type="presParOf" srcId="{EF703BEB-C612-4295-BE51-17DA7D8C6DD6}" destId="{58FB2BAA-3379-485A-A4BE-2A697292397B}" srcOrd="0" destOrd="0" presId="urn:microsoft.com/office/officeart/2005/8/layout/chevron2"/>
    <dgm:cxn modelId="{D1876607-1B49-49EC-A44C-9F2CA656176E}" type="presParOf" srcId="{EF703BEB-C612-4295-BE51-17DA7D8C6DD6}" destId="{6A014EC1-3974-448B-B2B5-292ED6A53F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84A62F4-EA6B-479E-B2DE-623BA9A415A1}" type="doc">
      <dgm:prSet loTypeId="urn:microsoft.com/office/officeart/2005/8/layout/default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F2657EB8-0872-45DB-B2A0-5F63FF7D3B4B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Kesatuan Usaha Khusus (</a:t>
          </a:r>
          <a:r>
            <a:rPr lang="id-ID" i="1" dirty="0" smtClean="0">
              <a:latin typeface="Arial Rounded MT Bold" pitchFamily="34" charset="0"/>
            </a:rPr>
            <a:t>Economic Entity</a:t>
          </a:r>
          <a:r>
            <a:rPr lang="id-ID" dirty="0" smtClean="0">
              <a:latin typeface="Arial Rounded MT Bold" pitchFamily="34" charset="0"/>
            </a:rPr>
            <a:t>)</a:t>
          </a:r>
          <a:endParaRPr lang="id-ID" dirty="0">
            <a:latin typeface="Arial Rounded MT Bold" pitchFamily="34" charset="0"/>
          </a:endParaRPr>
        </a:p>
      </dgm:t>
    </dgm:pt>
    <dgm:pt modelId="{7E1E32D3-9D09-46BB-8BBE-8C3AA0FFE1F3}" type="parTrans" cxnId="{E7210CF5-1388-4C66-83C5-CD5337AEF86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B424E59-D878-408A-99B5-A2804DCD3E21}" type="sibTrans" cxnId="{E7210CF5-1388-4C66-83C5-CD5337AEF86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1014CA10-03F9-465E-89AB-F52C01B66CD4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Kontinuitas Usaha </a:t>
          </a:r>
          <a:r>
            <a:rPr lang="id-ID" i="1" dirty="0" smtClean="0">
              <a:latin typeface="Arial Rounded MT Bold" pitchFamily="34" charset="0"/>
            </a:rPr>
            <a:t>(Going Concern)</a:t>
          </a:r>
          <a:endParaRPr lang="id-ID" i="1" dirty="0">
            <a:latin typeface="Arial Rounded MT Bold" pitchFamily="34" charset="0"/>
          </a:endParaRPr>
        </a:p>
      </dgm:t>
    </dgm:pt>
    <dgm:pt modelId="{D81B53C5-A598-49A2-869A-02389B978202}" type="parTrans" cxnId="{ACC7B6E4-1F36-49F5-83FB-1C98EA06ECF8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98B2A38-931B-47BF-A4C7-8D6E5BB23D58}" type="sibTrans" cxnId="{ACC7B6E4-1F36-49F5-83FB-1C98EA06ECF8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D2B5DD94-4341-4D90-8BAE-C7B415BEAD5A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Penggunaan Unit Moneter </a:t>
          </a:r>
          <a:r>
            <a:rPr lang="id-ID" i="1" dirty="0" smtClean="0">
              <a:latin typeface="Arial Rounded MT Bold" pitchFamily="34" charset="0"/>
            </a:rPr>
            <a:t>(Monetary Unit)</a:t>
          </a:r>
          <a:endParaRPr lang="id-ID" i="1" dirty="0">
            <a:latin typeface="Arial Rounded MT Bold" pitchFamily="34" charset="0"/>
          </a:endParaRPr>
        </a:p>
      </dgm:t>
    </dgm:pt>
    <dgm:pt modelId="{E9C3B987-463C-4B67-9FB6-BADFFB06902F}" type="parTrans" cxnId="{025F4461-66AF-4044-867F-3E2831074B9C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CBC9A47-D03F-4734-9DA6-0BD7B6BCB283}" type="sibTrans" cxnId="{025F4461-66AF-4044-867F-3E2831074B9C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134B05D5-E712-4F93-96D4-607A2000AB53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Periode Waktu </a:t>
          </a:r>
          <a:r>
            <a:rPr lang="id-ID" i="1" dirty="0" smtClean="0">
              <a:latin typeface="Arial Rounded MT Bold" pitchFamily="34" charset="0"/>
            </a:rPr>
            <a:t>(Time-Period)</a:t>
          </a:r>
          <a:endParaRPr lang="id-ID" i="1" dirty="0">
            <a:latin typeface="Arial Rounded MT Bold" pitchFamily="34" charset="0"/>
          </a:endParaRPr>
        </a:p>
      </dgm:t>
    </dgm:pt>
    <dgm:pt modelId="{5FD1C3C1-1D43-493F-8581-4D226D68B0F6}" type="parTrans" cxnId="{B83FDED3-FE00-4389-8BD0-B2C47E43EB9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56257A6-5DCD-40CB-8C54-5A29C4DB0217}" type="sibTrans" cxnId="{B83FDED3-FE00-4389-8BD0-B2C47E43EB9E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348C13B4-1F4C-42CE-9167-878C793540E4}" type="pres">
      <dgm:prSet presAssocID="{784A62F4-EA6B-479E-B2DE-623BA9A415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0658777-EA04-46FE-9799-127BAAFFA779}" type="pres">
      <dgm:prSet presAssocID="{F2657EB8-0872-45DB-B2A0-5F63FF7D3B4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3552F3-702A-4C73-95B4-AFFA68CED2CF}" type="pres">
      <dgm:prSet presAssocID="{5B424E59-D878-408A-99B5-A2804DCD3E21}" presName="sibTrans" presStyleCnt="0"/>
      <dgm:spPr/>
    </dgm:pt>
    <dgm:pt modelId="{B96CF39E-69E4-4B5F-BF9C-D26F45E916F6}" type="pres">
      <dgm:prSet presAssocID="{1014CA10-03F9-465E-89AB-F52C01B66C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4C03C7-BDB7-4D2D-99FC-6585830C49AC}" type="pres">
      <dgm:prSet presAssocID="{B98B2A38-931B-47BF-A4C7-8D6E5BB23D58}" presName="sibTrans" presStyleCnt="0"/>
      <dgm:spPr/>
    </dgm:pt>
    <dgm:pt modelId="{473FB397-9CFF-485E-9D2B-81E328ACE7B9}" type="pres">
      <dgm:prSet presAssocID="{D2B5DD94-4341-4D90-8BAE-C7B415BEAD5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8FEFED-562F-4A2C-993E-0F21963C6D5E}" type="pres">
      <dgm:prSet presAssocID="{4CBC9A47-D03F-4734-9DA6-0BD7B6BCB283}" presName="sibTrans" presStyleCnt="0"/>
      <dgm:spPr/>
    </dgm:pt>
    <dgm:pt modelId="{E2219CB1-2F57-4753-A4C5-D354448828E2}" type="pres">
      <dgm:prSet presAssocID="{134B05D5-E712-4F93-96D4-607A2000AB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8B04C49-6955-4C5A-9906-24C5DCE617C1}" type="presOf" srcId="{F2657EB8-0872-45DB-B2A0-5F63FF7D3B4B}" destId="{50658777-EA04-46FE-9799-127BAAFFA779}" srcOrd="0" destOrd="0" presId="urn:microsoft.com/office/officeart/2005/8/layout/default"/>
    <dgm:cxn modelId="{E7210CF5-1388-4C66-83C5-CD5337AEF86E}" srcId="{784A62F4-EA6B-479E-B2DE-623BA9A415A1}" destId="{F2657EB8-0872-45DB-B2A0-5F63FF7D3B4B}" srcOrd="0" destOrd="0" parTransId="{7E1E32D3-9D09-46BB-8BBE-8C3AA0FFE1F3}" sibTransId="{5B424E59-D878-408A-99B5-A2804DCD3E21}"/>
    <dgm:cxn modelId="{B83FDED3-FE00-4389-8BD0-B2C47E43EB9E}" srcId="{784A62F4-EA6B-479E-B2DE-623BA9A415A1}" destId="{134B05D5-E712-4F93-96D4-607A2000AB53}" srcOrd="3" destOrd="0" parTransId="{5FD1C3C1-1D43-493F-8581-4D226D68B0F6}" sibTransId="{456257A6-5DCD-40CB-8C54-5A29C4DB0217}"/>
    <dgm:cxn modelId="{4142028D-64F9-4467-9BF7-C024DCD87822}" type="presOf" srcId="{D2B5DD94-4341-4D90-8BAE-C7B415BEAD5A}" destId="{473FB397-9CFF-485E-9D2B-81E328ACE7B9}" srcOrd="0" destOrd="0" presId="urn:microsoft.com/office/officeart/2005/8/layout/default"/>
    <dgm:cxn modelId="{CCE16D81-BC77-4DB7-9765-56762B38B6C5}" type="presOf" srcId="{784A62F4-EA6B-479E-B2DE-623BA9A415A1}" destId="{348C13B4-1F4C-42CE-9167-878C793540E4}" srcOrd="0" destOrd="0" presId="urn:microsoft.com/office/officeart/2005/8/layout/default"/>
    <dgm:cxn modelId="{ACC7B6E4-1F36-49F5-83FB-1C98EA06ECF8}" srcId="{784A62F4-EA6B-479E-B2DE-623BA9A415A1}" destId="{1014CA10-03F9-465E-89AB-F52C01B66CD4}" srcOrd="1" destOrd="0" parTransId="{D81B53C5-A598-49A2-869A-02389B978202}" sibTransId="{B98B2A38-931B-47BF-A4C7-8D6E5BB23D58}"/>
    <dgm:cxn modelId="{9F0BEEFE-8FC5-4BF3-A5A6-0E57ABFF3943}" type="presOf" srcId="{134B05D5-E712-4F93-96D4-607A2000AB53}" destId="{E2219CB1-2F57-4753-A4C5-D354448828E2}" srcOrd="0" destOrd="0" presId="urn:microsoft.com/office/officeart/2005/8/layout/default"/>
    <dgm:cxn modelId="{13C81B00-EB08-4FC7-98F1-01F1F5B0E2DD}" type="presOf" srcId="{1014CA10-03F9-465E-89AB-F52C01B66CD4}" destId="{B96CF39E-69E4-4B5F-BF9C-D26F45E916F6}" srcOrd="0" destOrd="0" presId="urn:microsoft.com/office/officeart/2005/8/layout/default"/>
    <dgm:cxn modelId="{025F4461-66AF-4044-867F-3E2831074B9C}" srcId="{784A62F4-EA6B-479E-B2DE-623BA9A415A1}" destId="{D2B5DD94-4341-4D90-8BAE-C7B415BEAD5A}" srcOrd="2" destOrd="0" parTransId="{E9C3B987-463C-4B67-9FB6-BADFFB06902F}" sibTransId="{4CBC9A47-D03F-4734-9DA6-0BD7B6BCB283}"/>
    <dgm:cxn modelId="{11974F29-BDDF-4E73-94B6-21BCD47D35C9}" type="presParOf" srcId="{348C13B4-1F4C-42CE-9167-878C793540E4}" destId="{50658777-EA04-46FE-9799-127BAAFFA779}" srcOrd="0" destOrd="0" presId="urn:microsoft.com/office/officeart/2005/8/layout/default"/>
    <dgm:cxn modelId="{6575957A-FD70-4F8E-A761-E6D060A4565F}" type="presParOf" srcId="{348C13B4-1F4C-42CE-9167-878C793540E4}" destId="{893552F3-702A-4C73-95B4-AFFA68CED2CF}" srcOrd="1" destOrd="0" presId="urn:microsoft.com/office/officeart/2005/8/layout/default"/>
    <dgm:cxn modelId="{083C8CDE-5D56-4351-A467-BB05B584013C}" type="presParOf" srcId="{348C13B4-1F4C-42CE-9167-878C793540E4}" destId="{B96CF39E-69E4-4B5F-BF9C-D26F45E916F6}" srcOrd="2" destOrd="0" presId="urn:microsoft.com/office/officeart/2005/8/layout/default"/>
    <dgm:cxn modelId="{781D0E9D-B7CF-415B-A9BC-33CCCC4CBFB8}" type="presParOf" srcId="{348C13B4-1F4C-42CE-9167-878C793540E4}" destId="{7B4C03C7-BDB7-4D2D-99FC-6585830C49AC}" srcOrd="3" destOrd="0" presId="urn:microsoft.com/office/officeart/2005/8/layout/default"/>
    <dgm:cxn modelId="{45FD056E-A48E-4418-8464-C4C80B161EF2}" type="presParOf" srcId="{348C13B4-1F4C-42CE-9167-878C793540E4}" destId="{473FB397-9CFF-485E-9D2B-81E328ACE7B9}" srcOrd="4" destOrd="0" presId="urn:microsoft.com/office/officeart/2005/8/layout/default"/>
    <dgm:cxn modelId="{5E377BE2-8F8D-4B0C-B0E5-68E8997635C8}" type="presParOf" srcId="{348C13B4-1F4C-42CE-9167-878C793540E4}" destId="{998FEFED-562F-4A2C-993E-0F21963C6D5E}" srcOrd="5" destOrd="0" presId="urn:microsoft.com/office/officeart/2005/8/layout/default"/>
    <dgm:cxn modelId="{819B86FF-44A1-4E78-AA25-FFED9D488217}" type="presParOf" srcId="{348C13B4-1F4C-42CE-9167-878C793540E4}" destId="{E2219CB1-2F57-4753-A4C5-D354448828E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4B6DB3-A1BD-47F1-A445-DCDB3986B0A6}" type="doc">
      <dgm:prSet loTypeId="urn:microsoft.com/office/officeart/2005/8/layout/hierarchy2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BB0A584-05BA-4EC9-9D8F-CEB81C63DDBC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Perusahaan</a:t>
          </a:r>
        </a:p>
        <a:p>
          <a:r>
            <a:rPr lang="id-ID" dirty="0" smtClean="0">
              <a:latin typeface="Arial Rounded MT Bold" pitchFamily="34" charset="0"/>
            </a:rPr>
            <a:t>(segi kegiatan)</a:t>
          </a:r>
          <a:endParaRPr lang="id-ID" dirty="0">
            <a:latin typeface="Arial Rounded MT Bold" pitchFamily="34" charset="0"/>
          </a:endParaRPr>
        </a:p>
      </dgm:t>
    </dgm:pt>
    <dgm:pt modelId="{2D963724-2088-4325-B271-0FFB6BE02BD9}" type="parTrans" cxnId="{831EB114-681D-438F-BA3B-234395DF2BB0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58E243E-0075-44FF-8F49-C6D81CF4701D}" type="sibTrans" cxnId="{831EB114-681D-438F-BA3B-234395DF2BB0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133634B-EEA2-42D0-8428-0D3DA79B7AC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Perusahaan</a:t>
          </a:r>
        </a:p>
        <a:p>
          <a:r>
            <a:rPr lang="id-ID" dirty="0" smtClean="0">
              <a:latin typeface="Arial Rounded MT Bold" pitchFamily="34" charset="0"/>
            </a:rPr>
            <a:t>Jasa</a:t>
          </a:r>
          <a:endParaRPr lang="id-ID" dirty="0">
            <a:latin typeface="Arial Rounded MT Bold" pitchFamily="34" charset="0"/>
          </a:endParaRPr>
        </a:p>
      </dgm:t>
    </dgm:pt>
    <dgm:pt modelId="{2A76DA48-EDAD-4A1D-8294-DEDE04FB2B4B}" type="parTrans" cxnId="{75EE591D-C092-4408-87D5-E7D3BE91631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F62F304F-C8CD-4A52-B26C-1DED55D543E2}" type="sibTrans" cxnId="{75EE591D-C092-4408-87D5-E7D3BE91631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E0795D99-B611-4EC5-BEEB-D6E350484C58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Perusahaan</a:t>
          </a:r>
        </a:p>
        <a:p>
          <a:r>
            <a:rPr lang="id-ID" dirty="0" smtClean="0">
              <a:latin typeface="Arial Rounded MT Bold" pitchFamily="34" charset="0"/>
            </a:rPr>
            <a:t>Dagang</a:t>
          </a:r>
          <a:endParaRPr lang="id-ID" dirty="0">
            <a:latin typeface="Arial Rounded MT Bold" pitchFamily="34" charset="0"/>
          </a:endParaRPr>
        </a:p>
      </dgm:t>
    </dgm:pt>
    <dgm:pt modelId="{5F3057DF-D9A4-4E6D-BE18-4AB25402D7B8}" type="parTrans" cxnId="{375C5B0D-4AB6-431F-83B2-BB91F33D3057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BE46321-6B67-4C29-9F19-3BCFEAB3C976}" type="sibTrans" cxnId="{375C5B0D-4AB6-431F-83B2-BB91F33D3057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048590B-8DB4-46B8-B2BB-26C1F39502A9}">
      <dgm:prSet/>
      <dgm:spPr>
        <a:solidFill>
          <a:srgbClr val="92D050"/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Perusahaan</a:t>
          </a:r>
        </a:p>
        <a:p>
          <a:r>
            <a:rPr lang="id-ID" dirty="0" smtClean="0">
              <a:latin typeface="Arial Rounded MT Bold" pitchFamily="34" charset="0"/>
            </a:rPr>
            <a:t>Manufaktur</a:t>
          </a:r>
          <a:endParaRPr lang="id-ID" dirty="0">
            <a:latin typeface="Arial Rounded MT Bold" pitchFamily="34" charset="0"/>
          </a:endParaRPr>
        </a:p>
      </dgm:t>
    </dgm:pt>
    <dgm:pt modelId="{86167852-9A2B-48D7-AC7F-F7395A5F9267}" type="parTrans" cxnId="{FE662544-A94B-49CB-8420-6FFFC373B369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31546222-3BB1-4093-97F3-752046D77018}" type="sibTrans" cxnId="{FE662544-A94B-49CB-8420-6FFFC373B369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51E5A56-09C4-4BC1-93E0-86988D82DFD5}" type="pres">
      <dgm:prSet presAssocID="{344B6DB3-A1BD-47F1-A445-DCDB3986B0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C0A1997-3BA6-4563-B0CC-F9C059A3544B}" type="pres">
      <dgm:prSet presAssocID="{7BB0A584-05BA-4EC9-9D8F-CEB81C63DDBC}" presName="root1" presStyleCnt="0"/>
      <dgm:spPr/>
    </dgm:pt>
    <dgm:pt modelId="{55129BAC-7799-4471-8939-F75B96958AA5}" type="pres">
      <dgm:prSet presAssocID="{7BB0A584-05BA-4EC9-9D8F-CEB81C63DDB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74B127E-B7B9-4215-8017-C1B99307CCC3}" type="pres">
      <dgm:prSet presAssocID="{7BB0A584-05BA-4EC9-9D8F-CEB81C63DDBC}" presName="level2hierChild" presStyleCnt="0"/>
      <dgm:spPr/>
    </dgm:pt>
    <dgm:pt modelId="{71EF2CEC-E5F5-4374-BB25-3100EE65D47D}" type="pres">
      <dgm:prSet presAssocID="{2A76DA48-EDAD-4A1D-8294-DEDE04FB2B4B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39E992B7-0516-4471-BB5E-6438FB966CAC}" type="pres">
      <dgm:prSet presAssocID="{2A76DA48-EDAD-4A1D-8294-DEDE04FB2B4B}" presName="connTx" presStyleLbl="parChTrans1D2" presStyleIdx="0" presStyleCnt="3"/>
      <dgm:spPr/>
      <dgm:t>
        <a:bodyPr/>
        <a:lstStyle/>
        <a:p>
          <a:endParaRPr lang="id-ID"/>
        </a:p>
      </dgm:t>
    </dgm:pt>
    <dgm:pt modelId="{83132948-4020-4C84-AC4A-1BFE9B8DACA1}" type="pres">
      <dgm:prSet presAssocID="{4133634B-EEA2-42D0-8428-0D3DA79B7AC6}" presName="root2" presStyleCnt="0"/>
      <dgm:spPr/>
    </dgm:pt>
    <dgm:pt modelId="{B70A53FE-DA76-4AB4-96F5-5538295A7ABF}" type="pres">
      <dgm:prSet presAssocID="{4133634B-EEA2-42D0-8428-0D3DA79B7AC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60E01FC-F7CB-45CD-8B15-70078BC6AB6D}" type="pres">
      <dgm:prSet presAssocID="{4133634B-EEA2-42D0-8428-0D3DA79B7AC6}" presName="level3hierChild" presStyleCnt="0"/>
      <dgm:spPr/>
    </dgm:pt>
    <dgm:pt modelId="{D4805F58-C2C4-4F47-A36E-E43EFD0378F1}" type="pres">
      <dgm:prSet presAssocID="{5F3057DF-D9A4-4E6D-BE18-4AB25402D7B8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12DD1099-BEC7-4492-9CF7-8B7F7C32F169}" type="pres">
      <dgm:prSet presAssocID="{5F3057DF-D9A4-4E6D-BE18-4AB25402D7B8}" presName="connTx" presStyleLbl="parChTrans1D2" presStyleIdx="1" presStyleCnt="3"/>
      <dgm:spPr/>
      <dgm:t>
        <a:bodyPr/>
        <a:lstStyle/>
        <a:p>
          <a:endParaRPr lang="id-ID"/>
        </a:p>
      </dgm:t>
    </dgm:pt>
    <dgm:pt modelId="{F875EB31-11E8-4D15-969D-D39570A68BD0}" type="pres">
      <dgm:prSet presAssocID="{E0795D99-B611-4EC5-BEEB-D6E350484C58}" presName="root2" presStyleCnt="0"/>
      <dgm:spPr/>
    </dgm:pt>
    <dgm:pt modelId="{9E52E908-EEDF-4F6D-8191-65EA73A59039}" type="pres">
      <dgm:prSet presAssocID="{E0795D99-B611-4EC5-BEEB-D6E350484C5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561797C-24EB-43AD-8E29-3654995DEE95}" type="pres">
      <dgm:prSet presAssocID="{E0795D99-B611-4EC5-BEEB-D6E350484C58}" presName="level3hierChild" presStyleCnt="0"/>
      <dgm:spPr/>
    </dgm:pt>
    <dgm:pt modelId="{E87EB9B5-C18B-46D1-96AB-71C589162B45}" type="pres">
      <dgm:prSet presAssocID="{86167852-9A2B-48D7-AC7F-F7395A5F9267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1ACA59A3-53FA-49CF-80AA-0FB420DED78F}" type="pres">
      <dgm:prSet presAssocID="{86167852-9A2B-48D7-AC7F-F7395A5F9267}" presName="connTx" presStyleLbl="parChTrans1D2" presStyleIdx="2" presStyleCnt="3"/>
      <dgm:spPr/>
      <dgm:t>
        <a:bodyPr/>
        <a:lstStyle/>
        <a:p>
          <a:endParaRPr lang="id-ID"/>
        </a:p>
      </dgm:t>
    </dgm:pt>
    <dgm:pt modelId="{FA17C264-E3A9-4596-A9BB-2B88C596263F}" type="pres">
      <dgm:prSet presAssocID="{A048590B-8DB4-46B8-B2BB-26C1F39502A9}" presName="root2" presStyleCnt="0"/>
      <dgm:spPr/>
    </dgm:pt>
    <dgm:pt modelId="{0FEABA0D-3AA7-424A-80AD-682FCE81AED1}" type="pres">
      <dgm:prSet presAssocID="{A048590B-8DB4-46B8-B2BB-26C1F39502A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CE84E93-5EB5-4333-A35B-A8584451F371}" type="pres">
      <dgm:prSet presAssocID="{A048590B-8DB4-46B8-B2BB-26C1F39502A9}" presName="level3hierChild" presStyleCnt="0"/>
      <dgm:spPr/>
    </dgm:pt>
  </dgm:ptLst>
  <dgm:cxnLst>
    <dgm:cxn modelId="{13B0E04A-6D07-4775-B9DE-B100C76C3FEC}" type="presOf" srcId="{344B6DB3-A1BD-47F1-A445-DCDB3986B0A6}" destId="{851E5A56-09C4-4BC1-93E0-86988D82DFD5}" srcOrd="0" destOrd="0" presId="urn:microsoft.com/office/officeart/2005/8/layout/hierarchy2"/>
    <dgm:cxn modelId="{7AE0412A-D9F2-4CBC-BC11-D5A37126EB7D}" type="presOf" srcId="{4133634B-EEA2-42D0-8428-0D3DA79B7AC6}" destId="{B70A53FE-DA76-4AB4-96F5-5538295A7ABF}" srcOrd="0" destOrd="0" presId="urn:microsoft.com/office/officeart/2005/8/layout/hierarchy2"/>
    <dgm:cxn modelId="{FE662544-A94B-49CB-8420-6FFFC373B369}" srcId="{7BB0A584-05BA-4EC9-9D8F-CEB81C63DDBC}" destId="{A048590B-8DB4-46B8-B2BB-26C1F39502A9}" srcOrd="2" destOrd="0" parTransId="{86167852-9A2B-48D7-AC7F-F7395A5F9267}" sibTransId="{31546222-3BB1-4093-97F3-752046D77018}"/>
    <dgm:cxn modelId="{831EB114-681D-438F-BA3B-234395DF2BB0}" srcId="{344B6DB3-A1BD-47F1-A445-DCDB3986B0A6}" destId="{7BB0A584-05BA-4EC9-9D8F-CEB81C63DDBC}" srcOrd="0" destOrd="0" parTransId="{2D963724-2088-4325-B271-0FFB6BE02BD9}" sibTransId="{558E243E-0075-44FF-8F49-C6D81CF4701D}"/>
    <dgm:cxn modelId="{352D54CF-4CD3-4628-8280-C031359DED3D}" type="presOf" srcId="{5F3057DF-D9A4-4E6D-BE18-4AB25402D7B8}" destId="{12DD1099-BEC7-4492-9CF7-8B7F7C32F169}" srcOrd="1" destOrd="0" presId="urn:microsoft.com/office/officeart/2005/8/layout/hierarchy2"/>
    <dgm:cxn modelId="{3714817D-7D09-4759-BF40-416A531701D9}" type="presOf" srcId="{A048590B-8DB4-46B8-B2BB-26C1F39502A9}" destId="{0FEABA0D-3AA7-424A-80AD-682FCE81AED1}" srcOrd="0" destOrd="0" presId="urn:microsoft.com/office/officeart/2005/8/layout/hierarchy2"/>
    <dgm:cxn modelId="{C0D6F38F-8061-4263-9756-F1154C449B05}" type="presOf" srcId="{86167852-9A2B-48D7-AC7F-F7395A5F9267}" destId="{1ACA59A3-53FA-49CF-80AA-0FB420DED78F}" srcOrd="1" destOrd="0" presId="urn:microsoft.com/office/officeart/2005/8/layout/hierarchy2"/>
    <dgm:cxn modelId="{AA630FAC-54CE-404B-805F-C9525C018802}" type="presOf" srcId="{86167852-9A2B-48D7-AC7F-F7395A5F9267}" destId="{E87EB9B5-C18B-46D1-96AB-71C589162B45}" srcOrd="0" destOrd="0" presId="urn:microsoft.com/office/officeart/2005/8/layout/hierarchy2"/>
    <dgm:cxn modelId="{89B08103-908E-4111-A226-64EB9205C5E8}" type="presOf" srcId="{2A76DA48-EDAD-4A1D-8294-DEDE04FB2B4B}" destId="{71EF2CEC-E5F5-4374-BB25-3100EE65D47D}" srcOrd="0" destOrd="0" presId="urn:microsoft.com/office/officeart/2005/8/layout/hierarchy2"/>
    <dgm:cxn modelId="{D98DDE5D-4AA0-492B-800D-DDAC9C1973D6}" type="presOf" srcId="{5F3057DF-D9A4-4E6D-BE18-4AB25402D7B8}" destId="{D4805F58-C2C4-4F47-A36E-E43EFD0378F1}" srcOrd="0" destOrd="0" presId="urn:microsoft.com/office/officeart/2005/8/layout/hierarchy2"/>
    <dgm:cxn modelId="{94232293-EBDD-4E36-9A94-5AEC19C85367}" type="presOf" srcId="{7BB0A584-05BA-4EC9-9D8F-CEB81C63DDBC}" destId="{55129BAC-7799-4471-8939-F75B96958AA5}" srcOrd="0" destOrd="0" presId="urn:microsoft.com/office/officeart/2005/8/layout/hierarchy2"/>
    <dgm:cxn modelId="{51099C25-7719-483E-A008-B6BBBB61B972}" type="presOf" srcId="{E0795D99-B611-4EC5-BEEB-D6E350484C58}" destId="{9E52E908-EEDF-4F6D-8191-65EA73A59039}" srcOrd="0" destOrd="0" presId="urn:microsoft.com/office/officeart/2005/8/layout/hierarchy2"/>
    <dgm:cxn modelId="{75EE591D-C092-4408-87D5-E7D3BE91631B}" srcId="{7BB0A584-05BA-4EC9-9D8F-CEB81C63DDBC}" destId="{4133634B-EEA2-42D0-8428-0D3DA79B7AC6}" srcOrd="0" destOrd="0" parTransId="{2A76DA48-EDAD-4A1D-8294-DEDE04FB2B4B}" sibTransId="{F62F304F-C8CD-4A52-B26C-1DED55D543E2}"/>
    <dgm:cxn modelId="{375C5B0D-4AB6-431F-83B2-BB91F33D3057}" srcId="{7BB0A584-05BA-4EC9-9D8F-CEB81C63DDBC}" destId="{E0795D99-B611-4EC5-BEEB-D6E350484C58}" srcOrd="1" destOrd="0" parTransId="{5F3057DF-D9A4-4E6D-BE18-4AB25402D7B8}" sibTransId="{BBE46321-6B67-4C29-9F19-3BCFEAB3C976}"/>
    <dgm:cxn modelId="{0B8DA52A-5AAD-40D9-8720-61102EAFE2F0}" type="presOf" srcId="{2A76DA48-EDAD-4A1D-8294-DEDE04FB2B4B}" destId="{39E992B7-0516-4471-BB5E-6438FB966CAC}" srcOrd="1" destOrd="0" presId="urn:microsoft.com/office/officeart/2005/8/layout/hierarchy2"/>
    <dgm:cxn modelId="{CF2D4B11-2809-4AA2-8E37-5A404302B6C3}" type="presParOf" srcId="{851E5A56-09C4-4BC1-93E0-86988D82DFD5}" destId="{FC0A1997-3BA6-4563-B0CC-F9C059A3544B}" srcOrd="0" destOrd="0" presId="urn:microsoft.com/office/officeart/2005/8/layout/hierarchy2"/>
    <dgm:cxn modelId="{C665451C-3429-4F07-A36E-38EB1B6E1603}" type="presParOf" srcId="{FC0A1997-3BA6-4563-B0CC-F9C059A3544B}" destId="{55129BAC-7799-4471-8939-F75B96958AA5}" srcOrd="0" destOrd="0" presId="urn:microsoft.com/office/officeart/2005/8/layout/hierarchy2"/>
    <dgm:cxn modelId="{3E033665-6D6D-4DD2-9CF3-48AC34D1DCDC}" type="presParOf" srcId="{FC0A1997-3BA6-4563-B0CC-F9C059A3544B}" destId="{A74B127E-B7B9-4215-8017-C1B99307CCC3}" srcOrd="1" destOrd="0" presId="urn:microsoft.com/office/officeart/2005/8/layout/hierarchy2"/>
    <dgm:cxn modelId="{6F56AA21-41DF-4510-9064-F13B47833262}" type="presParOf" srcId="{A74B127E-B7B9-4215-8017-C1B99307CCC3}" destId="{71EF2CEC-E5F5-4374-BB25-3100EE65D47D}" srcOrd="0" destOrd="0" presId="urn:microsoft.com/office/officeart/2005/8/layout/hierarchy2"/>
    <dgm:cxn modelId="{C92A9040-ECCE-4C57-B497-8A5C726D563F}" type="presParOf" srcId="{71EF2CEC-E5F5-4374-BB25-3100EE65D47D}" destId="{39E992B7-0516-4471-BB5E-6438FB966CAC}" srcOrd="0" destOrd="0" presId="urn:microsoft.com/office/officeart/2005/8/layout/hierarchy2"/>
    <dgm:cxn modelId="{9D95F811-991C-4080-B932-6260AF75BD2F}" type="presParOf" srcId="{A74B127E-B7B9-4215-8017-C1B99307CCC3}" destId="{83132948-4020-4C84-AC4A-1BFE9B8DACA1}" srcOrd="1" destOrd="0" presId="urn:microsoft.com/office/officeart/2005/8/layout/hierarchy2"/>
    <dgm:cxn modelId="{D72E351B-72FB-4372-8499-DEBE7EB4AE84}" type="presParOf" srcId="{83132948-4020-4C84-AC4A-1BFE9B8DACA1}" destId="{B70A53FE-DA76-4AB4-96F5-5538295A7ABF}" srcOrd="0" destOrd="0" presId="urn:microsoft.com/office/officeart/2005/8/layout/hierarchy2"/>
    <dgm:cxn modelId="{1BB0C429-D601-42DB-BB04-9B7ECEFB6CA9}" type="presParOf" srcId="{83132948-4020-4C84-AC4A-1BFE9B8DACA1}" destId="{A60E01FC-F7CB-45CD-8B15-70078BC6AB6D}" srcOrd="1" destOrd="0" presId="urn:microsoft.com/office/officeart/2005/8/layout/hierarchy2"/>
    <dgm:cxn modelId="{A835BDAF-63A7-4E9F-AAC5-084A1FB8D412}" type="presParOf" srcId="{A74B127E-B7B9-4215-8017-C1B99307CCC3}" destId="{D4805F58-C2C4-4F47-A36E-E43EFD0378F1}" srcOrd="2" destOrd="0" presId="urn:microsoft.com/office/officeart/2005/8/layout/hierarchy2"/>
    <dgm:cxn modelId="{F40FACCF-45F0-4A35-8F91-EC1D5A821594}" type="presParOf" srcId="{D4805F58-C2C4-4F47-A36E-E43EFD0378F1}" destId="{12DD1099-BEC7-4492-9CF7-8B7F7C32F169}" srcOrd="0" destOrd="0" presId="urn:microsoft.com/office/officeart/2005/8/layout/hierarchy2"/>
    <dgm:cxn modelId="{5583FFF5-C15E-4738-915E-A55AC73264AB}" type="presParOf" srcId="{A74B127E-B7B9-4215-8017-C1B99307CCC3}" destId="{F875EB31-11E8-4D15-969D-D39570A68BD0}" srcOrd="3" destOrd="0" presId="urn:microsoft.com/office/officeart/2005/8/layout/hierarchy2"/>
    <dgm:cxn modelId="{EE1F90D2-095C-451C-8C1D-FE4E7702D79D}" type="presParOf" srcId="{F875EB31-11E8-4D15-969D-D39570A68BD0}" destId="{9E52E908-EEDF-4F6D-8191-65EA73A59039}" srcOrd="0" destOrd="0" presId="urn:microsoft.com/office/officeart/2005/8/layout/hierarchy2"/>
    <dgm:cxn modelId="{AAB8C52B-36F8-418B-AADE-2CD7AF5DEED5}" type="presParOf" srcId="{F875EB31-11E8-4D15-969D-D39570A68BD0}" destId="{0561797C-24EB-43AD-8E29-3654995DEE95}" srcOrd="1" destOrd="0" presId="urn:microsoft.com/office/officeart/2005/8/layout/hierarchy2"/>
    <dgm:cxn modelId="{07AC1BC1-7F81-44A8-8D30-AC307B076CD1}" type="presParOf" srcId="{A74B127E-B7B9-4215-8017-C1B99307CCC3}" destId="{E87EB9B5-C18B-46D1-96AB-71C589162B45}" srcOrd="4" destOrd="0" presId="urn:microsoft.com/office/officeart/2005/8/layout/hierarchy2"/>
    <dgm:cxn modelId="{0715E768-5B7C-47EC-9A29-77F8F0E06F25}" type="presParOf" srcId="{E87EB9B5-C18B-46D1-96AB-71C589162B45}" destId="{1ACA59A3-53FA-49CF-80AA-0FB420DED78F}" srcOrd="0" destOrd="0" presId="urn:microsoft.com/office/officeart/2005/8/layout/hierarchy2"/>
    <dgm:cxn modelId="{7F62C637-5E3A-465C-993B-39C768149151}" type="presParOf" srcId="{A74B127E-B7B9-4215-8017-C1B99307CCC3}" destId="{FA17C264-E3A9-4596-A9BB-2B88C596263F}" srcOrd="5" destOrd="0" presId="urn:microsoft.com/office/officeart/2005/8/layout/hierarchy2"/>
    <dgm:cxn modelId="{8C209375-822F-455B-92D7-277234075ACD}" type="presParOf" srcId="{FA17C264-E3A9-4596-A9BB-2B88C596263F}" destId="{0FEABA0D-3AA7-424A-80AD-682FCE81AED1}" srcOrd="0" destOrd="0" presId="urn:microsoft.com/office/officeart/2005/8/layout/hierarchy2"/>
    <dgm:cxn modelId="{15EFB49A-1111-48FC-AAE9-00B984BC6F8E}" type="presParOf" srcId="{FA17C264-E3A9-4596-A9BB-2B88C596263F}" destId="{7CE84E93-5EB5-4333-A35B-A8584451F37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B6DB3-A1BD-47F1-A445-DCDB3986B0A6}" type="doc">
      <dgm:prSet loTypeId="urn:microsoft.com/office/officeart/2005/8/layout/hierarchy2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BB0A584-05BA-4EC9-9D8F-CEB81C63DDBC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Perusahaan</a:t>
          </a:r>
        </a:p>
        <a:p>
          <a:r>
            <a:rPr lang="id-ID" dirty="0" smtClean="0">
              <a:latin typeface="Arial Rounded MT Bold" pitchFamily="34" charset="0"/>
            </a:rPr>
            <a:t>(segi Legalitas)</a:t>
          </a:r>
          <a:endParaRPr lang="id-ID" dirty="0">
            <a:latin typeface="Arial Rounded MT Bold" pitchFamily="34" charset="0"/>
          </a:endParaRPr>
        </a:p>
      </dgm:t>
    </dgm:pt>
    <dgm:pt modelId="{2D963724-2088-4325-B271-0FFB6BE02BD9}" type="parTrans" cxnId="{831EB114-681D-438F-BA3B-234395DF2BB0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58E243E-0075-44FF-8F49-C6D81CF4701D}" type="sibTrans" cxnId="{831EB114-681D-438F-BA3B-234395DF2BB0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133634B-EEA2-42D0-8428-0D3DA79B7AC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Perusahaan</a:t>
          </a:r>
        </a:p>
        <a:p>
          <a:r>
            <a:rPr lang="id-ID" dirty="0" smtClean="0">
              <a:latin typeface="Arial Rounded MT Bold" pitchFamily="34" charset="0"/>
            </a:rPr>
            <a:t>Perseorangan</a:t>
          </a:r>
          <a:endParaRPr lang="id-ID" dirty="0">
            <a:latin typeface="Arial Rounded MT Bold" pitchFamily="34" charset="0"/>
          </a:endParaRPr>
        </a:p>
      </dgm:t>
    </dgm:pt>
    <dgm:pt modelId="{2A76DA48-EDAD-4A1D-8294-DEDE04FB2B4B}" type="parTrans" cxnId="{75EE591D-C092-4408-87D5-E7D3BE91631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F62F304F-C8CD-4A52-B26C-1DED55D543E2}" type="sibTrans" cxnId="{75EE591D-C092-4408-87D5-E7D3BE91631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E0795D99-B611-4EC5-BEEB-D6E350484C58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Persekutuan Firma</a:t>
          </a:r>
          <a:endParaRPr lang="id-ID" dirty="0">
            <a:latin typeface="Arial Rounded MT Bold" pitchFamily="34" charset="0"/>
          </a:endParaRPr>
        </a:p>
      </dgm:t>
    </dgm:pt>
    <dgm:pt modelId="{5F3057DF-D9A4-4E6D-BE18-4AB25402D7B8}" type="parTrans" cxnId="{375C5B0D-4AB6-431F-83B2-BB91F33D3057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BBE46321-6B67-4C29-9F19-3BCFEAB3C976}" type="sibTrans" cxnId="{375C5B0D-4AB6-431F-83B2-BB91F33D3057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048590B-8DB4-46B8-B2BB-26C1F39502A9}">
      <dgm:prSet/>
      <dgm:spPr>
        <a:solidFill>
          <a:srgbClr val="92D050"/>
        </a:solidFill>
      </dgm:spPr>
      <dgm:t>
        <a:bodyPr/>
        <a:lstStyle/>
        <a:p>
          <a:r>
            <a:rPr lang="id-ID" dirty="0" smtClean="0">
              <a:latin typeface="Arial Rounded MT Bold" pitchFamily="34" charset="0"/>
            </a:rPr>
            <a:t>Perseroan</a:t>
          </a:r>
        </a:p>
        <a:p>
          <a:r>
            <a:rPr lang="id-ID" dirty="0" smtClean="0">
              <a:latin typeface="Arial Rounded MT Bold" pitchFamily="34" charset="0"/>
            </a:rPr>
            <a:t>Terbatas</a:t>
          </a:r>
          <a:endParaRPr lang="id-ID" dirty="0">
            <a:latin typeface="Arial Rounded MT Bold" pitchFamily="34" charset="0"/>
          </a:endParaRPr>
        </a:p>
      </dgm:t>
    </dgm:pt>
    <dgm:pt modelId="{86167852-9A2B-48D7-AC7F-F7395A5F9267}" type="parTrans" cxnId="{FE662544-A94B-49CB-8420-6FFFC373B369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31546222-3BB1-4093-97F3-752046D77018}" type="sibTrans" cxnId="{FE662544-A94B-49CB-8420-6FFFC373B369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51E5A56-09C4-4BC1-93E0-86988D82DFD5}" type="pres">
      <dgm:prSet presAssocID="{344B6DB3-A1BD-47F1-A445-DCDB3986B0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C0A1997-3BA6-4563-B0CC-F9C059A3544B}" type="pres">
      <dgm:prSet presAssocID="{7BB0A584-05BA-4EC9-9D8F-CEB81C63DDBC}" presName="root1" presStyleCnt="0"/>
      <dgm:spPr/>
    </dgm:pt>
    <dgm:pt modelId="{55129BAC-7799-4471-8939-F75B96958AA5}" type="pres">
      <dgm:prSet presAssocID="{7BB0A584-05BA-4EC9-9D8F-CEB81C63DDB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74B127E-B7B9-4215-8017-C1B99307CCC3}" type="pres">
      <dgm:prSet presAssocID="{7BB0A584-05BA-4EC9-9D8F-CEB81C63DDBC}" presName="level2hierChild" presStyleCnt="0"/>
      <dgm:spPr/>
    </dgm:pt>
    <dgm:pt modelId="{71EF2CEC-E5F5-4374-BB25-3100EE65D47D}" type="pres">
      <dgm:prSet presAssocID="{2A76DA48-EDAD-4A1D-8294-DEDE04FB2B4B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39E992B7-0516-4471-BB5E-6438FB966CAC}" type="pres">
      <dgm:prSet presAssocID="{2A76DA48-EDAD-4A1D-8294-DEDE04FB2B4B}" presName="connTx" presStyleLbl="parChTrans1D2" presStyleIdx="0" presStyleCnt="3"/>
      <dgm:spPr/>
      <dgm:t>
        <a:bodyPr/>
        <a:lstStyle/>
        <a:p>
          <a:endParaRPr lang="id-ID"/>
        </a:p>
      </dgm:t>
    </dgm:pt>
    <dgm:pt modelId="{83132948-4020-4C84-AC4A-1BFE9B8DACA1}" type="pres">
      <dgm:prSet presAssocID="{4133634B-EEA2-42D0-8428-0D3DA79B7AC6}" presName="root2" presStyleCnt="0"/>
      <dgm:spPr/>
    </dgm:pt>
    <dgm:pt modelId="{B70A53FE-DA76-4AB4-96F5-5538295A7ABF}" type="pres">
      <dgm:prSet presAssocID="{4133634B-EEA2-42D0-8428-0D3DA79B7AC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60E01FC-F7CB-45CD-8B15-70078BC6AB6D}" type="pres">
      <dgm:prSet presAssocID="{4133634B-EEA2-42D0-8428-0D3DA79B7AC6}" presName="level3hierChild" presStyleCnt="0"/>
      <dgm:spPr/>
    </dgm:pt>
    <dgm:pt modelId="{D4805F58-C2C4-4F47-A36E-E43EFD0378F1}" type="pres">
      <dgm:prSet presAssocID="{5F3057DF-D9A4-4E6D-BE18-4AB25402D7B8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12DD1099-BEC7-4492-9CF7-8B7F7C32F169}" type="pres">
      <dgm:prSet presAssocID="{5F3057DF-D9A4-4E6D-BE18-4AB25402D7B8}" presName="connTx" presStyleLbl="parChTrans1D2" presStyleIdx="1" presStyleCnt="3"/>
      <dgm:spPr/>
      <dgm:t>
        <a:bodyPr/>
        <a:lstStyle/>
        <a:p>
          <a:endParaRPr lang="id-ID"/>
        </a:p>
      </dgm:t>
    </dgm:pt>
    <dgm:pt modelId="{F875EB31-11E8-4D15-969D-D39570A68BD0}" type="pres">
      <dgm:prSet presAssocID="{E0795D99-B611-4EC5-BEEB-D6E350484C58}" presName="root2" presStyleCnt="0"/>
      <dgm:spPr/>
    </dgm:pt>
    <dgm:pt modelId="{9E52E908-EEDF-4F6D-8191-65EA73A59039}" type="pres">
      <dgm:prSet presAssocID="{E0795D99-B611-4EC5-BEEB-D6E350484C5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561797C-24EB-43AD-8E29-3654995DEE95}" type="pres">
      <dgm:prSet presAssocID="{E0795D99-B611-4EC5-BEEB-D6E350484C58}" presName="level3hierChild" presStyleCnt="0"/>
      <dgm:spPr/>
    </dgm:pt>
    <dgm:pt modelId="{E87EB9B5-C18B-46D1-96AB-71C589162B45}" type="pres">
      <dgm:prSet presAssocID="{86167852-9A2B-48D7-AC7F-F7395A5F9267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1ACA59A3-53FA-49CF-80AA-0FB420DED78F}" type="pres">
      <dgm:prSet presAssocID="{86167852-9A2B-48D7-AC7F-F7395A5F9267}" presName="connTx" presStyleLbl="parChTrans1D2" presStyleIdx="2" presStyleCnt="3"/>
      <dgm:spPr/>
      <dgm:t>
        <a:bodyPr/>
        <a:lstStyle/>
        <a:p>
          <a:endParaRPr lang="id-ID"/>
        </a:p>
      </dgm:t>
    </dgm:pt>
    <dgm:pt modelId="{FA17C264-E3A9-4596-A9BB-2B88C596263F}" type="pres">
      <dgm:prSet presAssocID="{A048590B-8DB4-46B8-B2BB-26C1F39502A9}" presName="root2" presStyleCnt="0"/>
      <dgm:spPr/>
    </dgm:pt>
    <dgm:pt modelId="{0FEABA0D-3AA7-424A-80AD-682FCE81AED1}" type="pres">
      <dgm:prSet presAssocID="{A048590B-8DB4-46B8-B2BB-26C1F39502A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CE84E93-5EB5-4333-A35B-A8584451F371}" type="pres">
      <dgm:prSet presAssocID="{A048590B-8DB4-46B8-B2BB-26C1F39502A9}" presName="level3hierChild" presStyleCnt="0"/>
      <dgm:spPr/>
    </dgm:pt>
  </dgm:ptLst>
  <dgm:cxnLst>
    <dgm:cxn modelId="{FE662544-A94B-49CB-8420-6FFFC373B369}" srcId="{7BB0A584-05BA-4EC9-9D8F-CEB81C63DDBC}" destId="{A048590B-8DB4-46B8-B2BB-26C1F39502A9}" srcOrd="2" destOrd="0" parTransId="{86167852-9A2B-48D7-AC7F-F7395A5F9267}" sibTransId="{31546222-3BB1-4093-97F3-752046D77018}"/>
    <dgm:cxn modelId="{EA58A861-48AA-4256-AD0F-BB4BF0B1A155}" type="presOf" srcId="{2A76DA48-EDAD-4A1D-8294-DEDE04FB2B4B}" destId="{71EF2CEC-E5F5-4374-BB25-3100EE65D47D}" srcOrd="0" destOrd="0" presId="urn:microsoft.com/office/officeart/2005/8/layout/hierarchy2"/>
    <dgm:cxn modelId="{B78B5334-7C55-43EC-8CE1-7EA7EBE87990}" type="presOf" srcId="{86167852-9A2B-48D7-AC7F-F7395A5F9267}" destId="{E87EB9B5-C18B-46D1-96AB-71C589162B45}" srcOrd="0" destOrd="0" presId="urn:microsoft.com/office/officeart/2005/8/layout/hierarchy2"/>
    <dgm:cxn modelId="{C321B4A5-A0D9-4D5D-B427-A7F2B845494D}" type="presOf" srcId="{344B6DB3-A1BD-47F1-A445-DCDB3986B0A6}" destId="{851E5A56-09C4-4BC1-93E0-86988D82DFD5}" srcOrd="0" destOrd="0" presId="urn:microsoft.com/office/officeart/2005/8/layout/hierarchy2"/>
    <dgm:cxn modelId="{CB493015-DFB1-416E-9E0F-1A2495A7FC0E}" type="presOf" srcId="{86167852-9A2B-48D7-AC7F-F7395A5F9267}" destId="{1ACA59A3-53FA-49CF-80AA-0FB420DED78F}" srcOrd="1" destOrd="0" presId="urn:microsoft.com/office/officeart/2005/8/layout/hierarchy2"/>
    <dgm:cxn modelId="{375C5B0D-4AB6-431F-83B2-BB91F33D3057}" srcId="{7BB0A584-05BA-4EC9-9D8F-CEB81C63DDBC}" destId="{E0795D99-B611-4EC5-BEEB-D6E350484C58}" srcOrd="1" destOrd="0" parTransId="{5F3057DF-D9A4-4E6D-BE18-4AB25402D7B8}" sibTransId="{BBE46321-6B67-4C29-9F19-3BCFEAB3C976}"/>
    <dgm:cxn modelId="{E4E812AF-8822-4958-93CD-4E12D42120C8}" type="presOf" srcId="{A048590B-8DB4-46B8-B2BB-26C1F39502A9}" destId="{0FEABA0D-3AA7-424A-80AD-682FCE81AED1}" srcOrd="0" destOrd="0" presId="urn:microsoft.com/office/officeart/2005/8/layout/hierarchy2"/>
    <dgm:cxn modelId="{314A19CF-25EB-4F25-9B47-DD162FD1470D}" type="presOf" srcId="{7BB0A584-05BA-4EC9-9D8F-CEB81C63DDBC}" destId="{55129BAC-7799-4471-8939-F75B96958AA5}" srcOrd="0" destOrd="0" presId="urn:microsoft.com/office/officeart/2005/8/layout/hierarchy2"/>
    <dgm:cxn modelId="{606FC55D-C254-4681-B45C-F1F35AAC7DB3}" type="presOf" srcId="{4133634B-EEA2-42D0-8428-0D3DA79B7AC6}" destId="{B70A53FE-DA76-4AB4-96F5-5538295A7ABF}" srcOrd="0" destOrd="0" presId="urn:microsoft.com/office/officeart/2005/8/layout/hierarchy2"/>
    <dgm:cxn modelId="{D72FAFE7-B889-43FF-9840-64C0AEC0776D}" type="presOf" srcId="{2A76DA48-EDAD-4A1D-8294-DEDE04FB2B4B}" destId="{39E992B7-0516-4471-BB5E-6438FB966CAC}" srcOrd="1" destOrd="0" presId="urn:microsoft.com/office/officeart/2005/8/layout/hierarchy2"/>
    <dgm:cxn modelId="{831EB114-681D-438F-BA3B-234395DF2BB0}" srcId="{344B6DB3-A1BD-47F1-A445-DCDB3986B0A6}" destId="{7BB0A584-05BA-4EC9-9D8F-CEB81C63DDBC}" srcOrd="0" destOrd="0" parTransId="{2D963724-2088-4325-B271-0FFB6BE02BD9}" sibTransId="{558E243E-0075-44FF-8F49-C6D81CF4701D}"/>
    <dgm:cxn modelId="{498B8E52-A90B-444B-B138-69108DCE6785}" type="presOf" srcId="{E0795D99-B611-4EC5-BEEB-D6E350484C58}" destId="{9E52E908-EEDF-4F6D-8191-65EA73A59039}" srcOrd="0" destOrd="0" presId="urn:microsoft.com/office/officeart/2005/8/layout/hierarchy2"/>
    <dgm:cxn modelId="{9DA54CB2-E182-4486-8B31-635B1058EEB6}" type="presOf" srcId="{5F3057DF-D9A4-4E6D-BE18-4AB25402D7B8}" destId="{12DD1099-BEC7-4492-9CF7-8B7F7C32F169}" srcOrd="1" destOrd="0" presId="urn:microsoft.com/office/officeart/2005/8/layout/hierarchy2"/>
    <dgm:cxn modelId="{F86C868B-8A1F-4D38-8137-AC2FD5DC291A}" type="presOf" srcId="{5F3057DF-D9A4-4E6D-BE18-4AB25402D7B8}" destId="{D4805F58-C2C4-4F47-A36E-E43EFD0378F1}" srcOrd="0" destOrd="0" presId="urn:microsoft.com/office/officeart/2005/8/layout/hierarchy2"/>
    <dgm:cxn modelId="{75EE591D-C092-4408-87D5-E7D3BE91631B}" srcId="{7BB0A584-05BA-4EC9-9D8F-CEB81C63DDBC}" destId="{4133634B-EEA2-42D0-8428-0D3DA79B7AC6}" srcOrd="0" destOrd="0" parTransId="{2A76DA48-EDAD-4A1D-8294-DEDE04FB2B4B}" sibTransId="{F62F304F-C8CD-4A52-B26C-1DED55D543E2}"/>
    <dgm:cxn modelId="{6BF85DF9-7206-4FB7-B858-7AEA44CD4F01}" type="presParOf" srcId="{851E5A56-09C4-4BC1-93E0-86988D82DFD5}" destId="{FC0A1997-3BA6-4563-B0CC-F9C059A3544B}" srcOrd="0" destOrd="0" presId="urn:microsoft.com/office/officeart/2005/8/layout/hierarchy2"/>
    <dgm:cxn modelId="{FCAEADF3-D2C2-48A3-BAAC-1A7A015BC803}" type="presParOf" srcId="{FC0A1997-3BA6-4563-B0CC-F9C059A3544B}" destId="{55129BAC-7799-4471-8939-F75B96958AA5}" srcOrd="0" destOrd="0" presId="urn:microsoft.com/office/officeart/2005/8/layout/hierarchy2"/>
    <dgm:cxn modelId="{3E184A6F-3BA9-45AF-89DA-1226F83977D1}" type="presParOf" srcId="{FC0A1997-3BA6-4563-B0CC-F9C059A3544B}" destId="{A74B127E-B7B9-4215-8017-C1B99307CCC3}" srcOrd="1" destOrd="0" presId="urn:microsoft.com/office/officeart/2005/8/layout/hierarchy2"/>
    <dgm:cxn modelId="{9BCFBF5A-E4E2-4C70-A58E-DBEA271DF63D}" type="presParOf" srcId="{A74B127E-B7B9-4215-8017-C1B99307CCC3}" destId="{71EF2CEC-E5F5-4374-BB25-3100EE65D47D}" srcOrd="0" destOrd="0" presId="urn:microsoft.com/office/officeart/2005/8/layout/hierarchy2"/>
    <dgm:cxn modelId="{5BA4D8B2-648E-4CD1-AFB3-D3B23532652D}" type="presParOf" srcId="{71EF2CEC-E5F5-4374-BB25-3100EE65D47D}" destId="{39E992B7-0516-4471-BB5E-6438FB966CAC}" srcOrd="0" destOrd="0" presId="urn:microsoft.com/office/officeart/2005/8/layout/hierarchy2"/>
    <dgm:cxn modelId="{CCBC3BE3-938C-4062-A9C7-A5DBDD1C01BF}" type="presParOf" srcId="{A74B127E-B7B9-4215-8017-C1B99307CCC3}" destId="{83132948-4020-4C84-AC4A-1BFE9B8DACA1}" srcOrd="1" destOrd="0" presId="urn:microsoft.com/office/officeart/2005/8/layout/hierarchy2"/>
    <dgm:cxn modelId="{5BC8B70F-C73A-4C8F-97D3-D98F4987DA7A}" type="presParOf" srcId="{83132948-4020-4C84-AC4A-1BFE9B8DACA1}" destId="{B70A53FE-DA76-4AB4-96F5-5538295A7ABF}" srcOrd="0" destOrd="0" presId="urn:microsoft.com/office/officeart/2005/8/layout/hierarchy2"/>
    <dgm:cxn modelId="{29C0397E-A075-46C1-932B-B479D74FB0F6}" type="presParOf" srcId="{83132948-4020-4C84-AC4A-1BFE9B8DACA1}" destId="{A60E01FC-F7CB-45CD-8B15-70078BC6AB6D}" srcOrd="1" destOrd="0" presId="urn:microsoft.com/office/officeart/2005/8/layout/hierarchy2"/>
    <dgm:cxn modelId="{EE143A75-50D3-47B7-A75D-0E4E4489CF0B}" type="presParOf" srcId="{A74B127E-B7B9-4215-8017-C1B99307CCC3}" destId="{D4805F58-C2C4-4F47-A36E-E43EFD0378F1}" srcOrd="2" destOrd="0" presId="urn:microsoft.com/office/officeart/2005/8/layout/hierarchy2"/>
    <dgm:cxn modelId="{01B56025-5496-4034-9A0A-152D2D0ADDAD}" type="presParOf" srcId="{D4805F58-C2C4-4F47-A36E-E43EFD0378F1}" destId="{12DD1099-BEC7-4492-9CF7-8B7F7C32F169}" srcOrd="0" destOrd="0" presId="urn:microsoft.com/office/officeart/2005/8/layout/hierarchy2"/>
    <dgm:cxn modelId="{E180EB8C-A06D-47A2-9549-485C6E279229}" type="presParOf" srcId="{A74B127E-B7B9-4215-8017-C1B99307CCC3}" destId="{F875EB31-11E8-4D15-969D-D39570A68BD0}" srcOrd="3" destOrd="0" presId="urn:microsoft.com/office/officeart/2005/8/layout/hierarchy2"/>
    <dgm:cxn modelId="{ABE0BE9C-1289-4CC8-ABCC-576D38494FB7}" type="presParOf" srcId="{F875EB31-11E8-4D15-969D-D39570A68BD0}" destId="{9E52E908-EEDF-4F6D-8191-65EA73A59039}" srcOrd="0" destOrd="0" presId="urn:microsoft.com/office/officeart/2005/8/layout/hierarchy2"/>
    <dgm:cxn modelId="{422359AC-F631-4E55-A07E-109A52452294}" type="presParOf" srcId="{F875EB31-11E8-4D15-969D-D39570A68BD0}" destId="{0561797C-24EB-43AD-8E29-3654995DEE95}" srcOrd="1" destOrd="0" presId="urn:microsoft.com/office/officeart/2005/8/layout/hierarchy2"/>
    <dgm:cxn modelId="{4E5377FA-FD94-4C29-876F-DF619DC7A454}" type="presParOf" srcId="{A74B127E-B7B9-4215-8017-C1B99307CCC3}" destId="{E87EB9B5-C18B-46D1-96AB-71C589162B45}" srcOrd="4" destOrd="0" presId="urn:microsoft.com/office/officeart/2005/8/layout/hierarchy2"/>
    <dgm:cxn modelId="{55056BF9-960D-45A9-9C72-458B2D3BAE3E}" type="presParOf" srcId="{E87EB9B5-C18B-46D1-96AB-71C589162B45}" destId="{1ACA59A3-53FA-49CF-80AA-0FB420DED78F}" srcOrd="0" destOrd="0" presId="urn:microsoft.com/office/officeart/2005/8/layout/hierarchy2"/>
    <dgm:cxn modelId="{CAD145BF-8D4B-43A3-9E71-7F2394A7524E}" type="presParOf" srcId="{A74B127E-B7B9-4215-8017-C1B99307CCC3}" destId="{FA17C264-E3A9-4596-A9BB-2B88C596263F}" srcOrd="5" destOrd="0" presId="urn:microsoft.com/office/officeart/2005/8/layout/hierarchy2"/>
    <dgm:cxn modelId="{1BAAF8EF-734D-412E-AF02-4ABC7FFBF199}" type="presParOf" srcId="{FA17C264-E3A9-4596-A9BB-2B88C596263F}" destId="{0FEABA0D-3AA7-424A-80AD-682FCE81AED1}" srcOrd="0" destOrd="0" presId="urn:microsoft.com/office/officeart/2005/8/layout/hierarchy2"/>
    <dgm:cxn modelId="{AC8CD14E-3542-4000-B936-88D2C598ECBC}" type="presParOf" srcId="{FA17C264-E3A9-4596-A9BB-2B88C596263F}" destId="{7CE84E93-5EB5-4333-A35B-A8584451F37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199CC3-4A44-443A-AE79-62D946446D5E}" type="doc">
      <dgm:prSet loTypeId="urn:microsoft.com/office/officeart/2005/8/layout/radial4" loCatId="relationship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FDE97EF9-DD10-4F68-B337-BFED4CF5F08E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Perusahaan </a:t>
          </a:r>
          <a:endParaRPr lang="id-ID" dirty="0">
            <a:latin typeface="Arial Rounded MT Bold" pitchFamily="34" charset="0"/>
          </a:endParaRPr>
        </a:p>
      </dgm:t>
    </dgm:pt>
    <dgm:pt modelId="{1F3A0B55-A665-4CB6-9C18-95B893630299}" type="parTrans" cxnId="{87285BF1-B803-4E7F-A755-56E5A556EA13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E1F39C6-EC09-43D7-8ED7-0D4CCF2A998F}" type="sibTrans" cxnId="{87285BF1-B803-4E7F-A755-56E5A556EA13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889233E8-9F77-4821-BDE8-755C3462B75D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Pemerintah</a:t>
          </a:r>
          <a:endParaRPr lang="id-ID" dirty="0">
            <a:latin typeface="Arial Rounded MT Bold" pitchFamily="34" charset="0"/>
          </a:endParaRPr>
        </a:p>
      </dgm:t>
    </dgm:pt>
    <dgm:pt modelId="{FC012AE4-F228-4C3F-A530-3BF215A15950}" type="parTrans" cxnId="{9EFAD452-3D64-412C-A2E4-F8200ECBC964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61DD9B13-4FA7-4933-9579-9F3A7C500302}" type="sibTrans" cxnId="{9EFAD452-3D64-412C-A2E4-F8200ECBC964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4B940B0B-545D-4A91-A75F-4377ED58ACE9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Kreditur</a:t>
          </a:r>
          <a:endParaRPr lang="id-ID" dirty="0">
            <a:latin typeface="Arial Rounded MT Bold" pitchFamily="34" charset="0"/>
          </a:endParaRPr>
        </a:p>
      </dgm:t>
    </dgm:pt>
    <dgm:pt modelId="{AB78821E-B665-40D0-A348-3C2EA6907658}" type="parTrans" cxnId="{38CF2335-21B6-4EE1-8A43-A00992881AFF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E0A92CC3-1994-48C5-BFFE-0A9E8C61ABAD}" type="sibTrans" cxnId="{38CF2335-21B6-4EE1-8A43-A00992881AFF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D6750DA7-C71C-4118-A4D7-3601B43C64FF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Pemegang</a:t>
          </a:r>
        </a:p>
        <a:p>
          <a:r>
            <a:rPr lang="id-ID" dirty="0" smtClean="0">
              <a:latin typeface="Arial Rounded MT Bold" pitchFamily="34" charset="0"/>
            </a:rPr>
            <a:t>Saham</a:t>
          </a:r>
          <a:endParaRPr lang="id-ID" dirty="0">
            <a:latin typeface="Arial Rounded MT Bold" pitchFamily="34" charset="0"/>
          </a:endParaRPr>
        </a:p>
      </dgm:t>
    </dgm:pt>
    <dgm:pt modelId="{B35E4103-B408-4047-8326-218C1BD387DA}" type="parTrans" cxnId="{53A35D97-FD2E-43A7-B844-2C2B8F23DFB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9C76ECE1-F0DD-4623-8F5A-B979D580EC6F}" type="sibTrans" cxnId="{53A35D97-FD2E-43A7-B844-2C2B8F23DFBB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518FEC12-4DE8-4969-97FD-1943C487A097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Calon</a:t>
          </a:r>
        </a:p>
        <a:p>
          <a:r>
            <a:rPr lang="id-ID" dirty="0" smtClean="0">
              <a:latin typeface="Arial Rounded MT Bold" pitchFamily="34" charset="0"/>
            </a:rPr>
            <a:t>Investor</a:t>
          </a:r>
          <a:endParaRPr lang="id-ID" dirty="0">
            <a:latin typeface="Arial Rounded MT Bold" pitchFamily="34" charset="0"/>
          </a:endParaRPr>
        </a:p>
      </dgm:t>
    </dgm:pt>
    <dgm:pt modelId="{5FBBE34E-BB86-4712-B6DA-127E2FE9EC35}" type="parTrans" cxnId="{51B1ED29-3ACC-4BBB-B0D6-CA03CA740FCA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0E82CD1-417C-4E11-B601-E19C205BB41E}" type="sibTrans" cxnId="{51B1ED29-3ACC-4BBB-B0D6-CA03CA740FCA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CD477AFB-3779-4C5D-9B60-8D460AC6EDE5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Serikat </a:t>
          </a:r>
        </a:p>
        <a:p>
          <a:r>
            <a:rPr lang="id-ID" dirty="0" smtClean="0">
              <a:latin typeface="Arial Rounded MT Bold" pitchFamily="34" charset="0"/>
            </a:rPr>
            <a:t>Pekerja</a:t>
          </a:r>
          <a:endParaRPr lang="id-ID" dirty="0">
            <a:latin typeface="Arial Rounded MT Bold" pitchFamily="34" charset="0"/>
          </a:endParaRPr>
        </a:p>
      </dgm:t>
    </dgm:pt>
    <dgm:pt modelId="{F274B178-D18D-42E6-922B-7D9B4128927F}" type="parTrans" cxnId="{B9CDFBFF-AEA6-48EB-9CA0-A128670FE49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9E3DCEF0-93E1-434D-A722-1E64387608BF}" type="sibTrans" cxnId="{B9CDFBFF-AEA6-48EB-9CA0-A128670FE491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A4D88958-0E42-48E1-AD84-8DD8F0024C7C}">
      <dgm:prSet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Supplier</a:t>
          </a:r>
          <a:endParaRPr lang="id-ID" dirty="0">
            <a:latin typeface="Arial Rounded MT Bold" pitchFamily="34" charset="0"/>
          </a:endParaRPr>
        </a:p>
      </dgm:t>
    </dgm:pt>
    <dgm:pt modelId="{3A774A08-CB1D-46CE-BE77-474B3A26F963}" type="parTrans" cxnId="{29C43C53-45A6-41C5-98CA-01FC6E2A5252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DB70FAF8-AD5E-48E2-8C2F-99BCD630C74B}" type="sibTrans" cxnId="{29C43C53-45A6-41C5-98CA-01FC6E2A5252}">
      <dgm:prSet/>
      <dgm:spPr/>
      <dgm:t>
        <a:bodyPr/>
        <a:lstStyle/>
        <a:p>
          <a:endParaRPr lang="id-ID">
            <a:latin typeface="Arial Rounded MT Bold" pitchFamily="34" charset="0"/>
          </a:endParaRPr>
        </a:p>
      </dgm:t>
    </dgm:pt>
    <dgm:pt modelId="{22A99671-2B79-4BFA-82E6-6997F7CA0319}" type="pres">
      <dgm:prSet presAssocID="{FA199CC3-4A44-443A-AE79-62D946446D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3B5F789-B9E4-49DD-80AC-DD8EE6078857}" type="pres">
      <dgm:prSet presAssocID="{FDE97EF9-DD10-4F68-B337-BFED4CF5F08E}" presName="centerShape" presStyleLbl="node0" presStyleIdx="0" presStyleCnt="1"/>
      <dgm:spPr/>
      <dgm:t>
        <a:bodyPr/>
        <a:lstStyle/>
        <a:p>
          <a:endParaRPr lang="id-ID"/>
        </a:p>
      </dgm:t>
    </dgm:pt>
    <dgm:pt modelId="{00085FBA-90AF-4819-922F-EF8ECB6EA406}" type="pres">
      <dgm:prSet presAssocID="{FC012AE4-F228-4C3F-A530-3BF215A15950}" presName="parTrans" presStyleLbl="bgSibTrans2D1" presStyleIdx="0" presStyleCnt="6"/>
      <dgm:spPr/>
      <dgm:t>
        <a:bodyPr/>
        <a:lstStyle/>
        <a:p>
          <a:endParaRPr lang="id-ID"/>
        </a:p>
      </dgm:t>
    </dgm:pt>
    <dgm:pt modelId="{9EA49273-AA52-4DF8-BBC0-917BC292C035}" type="pres">
      <dgm:prSet presAssocID="{889233E8-9F77-4821-BDE8-755C3462B75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4A3562-2593-476F-A35B-28E4D563FF8B}" type="pres">
      <dgm:prSet presAssocID="{AB78821E-B665-40D0-A348-3C2EA6907658}" presName="parTrans" presStyleLbl="bgSibTrans2D1" presStyleIdx="1" presStyleCnt="6"/>
      <dgm:spPr/>
      <dgm:t>
        <a:bodyPr/>
        <a:lstStyle/>
        <a:p>
          <a:endParaRPr lang="id-ID"/>
        </a:p>
      </dgm:t>
    </dgm:pt>
    <dgm:pt modelId="{F74EB25F-74AF-48D3-BDFA-BDD80073C8D0}" type="pres">
      <dgm:prSet presAssocID="{4B940B0B-545D-4A91-A75F-4377ED58ACE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6D1CCFB-203A-4685-A8ED-C99ADF8CF64B}" type="pres">
      <dgm:prSet presAssocID="{B35E4103-B408-4047-8326-218C1BD387DA}" presName="parTrans" presStyleLbl="bgSibTrans2D1" presStyleIdx="2" presStyleCnt="6"/>
      <dgm:spPr/>
      <dgm:t>
        <a:bodyPr/>
        <a:lstStyle/>
        <a:p>
          <a:endParaRPr lang="id-ID"/>
        </a:p>
      </dgm:t>
    </dgm:pt>
    <dgm:pt modelId="{5BFBB9FC-A862-4A75-AB69-7427EE838D43}" type="pres">
      <dgm:prSet presAssocID="{D6750DA7-C71C-4118-A4D7-3601B43C64F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AE9A60-DC5E-4186-8BA0-673F0FF186F8}" type="pres">
      <dgm:prSet presAssocID="{5FBBE34E-BB86-4712-B6DA-127E2FE9EC35}" presName="parTrans" presStyleLbl="bgSibTrans2D1" presStyleIdx="3" presStyleCnt="6"/>
      <dgm:spPr/>
      <dgm:t>
        <a:bodyPr/>
        <a:lstStyle/>
        <a:p>
          <a:endParaRPr lang="id-ID"/>
        </a:p>
      </dgm:t>
    </dgm:pt>
    <dgm:pt modelId="{4AA0B7FC-8303-4BCC-8D88-716CCA09C040}" type="pres">
      <dgm:prSet presAssocID="{518FEC12-4DE8-4969-97FD-1943C487A0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CA6BE0-51E4-49FA-8179-82F5B5BAEB89}" type="pres">
      <dgm:prSet presAssocID="{F274B178-D18D-42E6-922B-7D9B4128927F}" presName="parTrans" presStyleLbl="bgSibTrans2D1" presStyleIdx="4" presStyleCnt="6"/>
      <dgm:spPr/>
      <dgm:t>
        <a:bodyPr/>
        <a:lstStyle/>
        <a:p>
          <a:endParaRPr lang="id-ID"/>
        </a:p>
      </dgm:t>
    </dgm:pt>
    <dgm:pt modelId="{282249F9-5BC3-46A3-985E-96A349770ACF}" type="pres">
      <dgm:prSet presAssocID="{CD477AFB-3779-4C5D-9B60-8D460AC6EDE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77082A-A7BD-4D16-876E-DD0581B5B51D}" type="pres">
      <dgm:prSet presAssocID="{3A774A08-CB1D-46CE-BE77-474B3A26F963}" presName="parTrans" presStyleLbl="bgSibTrans2D1" presStyleIdx="5" presStyleCnt="6"/>
      <dgm:spPr/>
      <dgm:t>
        <a:bodyPr/>
        <a:lstStyle/>
        <a:p>
          <a:endParaRPr lang="id-ID"/>
        </a:p>
      </dgm:t>
    </dgm:pt>
    <dgm:pt modelId="{B1F6801A-AAAE-4F11-AE42-6CEE17880C77}" type="pres">
      <dgm:prSet presAssocID="{A4D88958-0E42-48E1-AD84-8DD8F0024C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12D54CB-0A2E-4E45-9432-59D47C1984B6}" type="presOf" srcId="{D6750DA7-C71C-4118-A4D7-3601B43C64FF}" destId="{5BFBB9FC-A862-4A75-AB69-7427EE838D43}" srcOrd="0" destOrd="0" presId="urn:microsoft.com/office/officeart/2005/8/layout/radial4"/>
    <dgm:cxn modelId="{C63A579E-B4F9-4EA7-968F-737FFD400531}" type="presOf" srcId="{3A774A08-CB1D-46CE-BE77-474B3A26F963}" destId="{B977082A-A7BD-4D16-876E-DD0581B5B51D}" srcOrd="0" destOrd="0" presId="urn:microsoft.com/office/officeart/2005/8/layout/radial4"/>
    <dgm:cxn modelId="{F9021FF9-6D3B-43CF-806E-3896887ED961}" type="presOf" srcId="{B35E4103-B408-4047-8326-218C1BD387DA}" destId="{56D1CCFB-203A-4685-A8ED-C99ADF8CF64B}" srcOrd="0" destOrd="0" presId="urn:microsoft.com/office/officeart/2005/8/layout/radial4"/>
    <dgm:cxn modelId="{D073FD2B-897A-410A-98B2-39B8FBE7D804}" type="presOf" srcId="{4B940B0B-545D-4A91-A75F-4377ED58ACE9}" destId="{F74EB25F-74AF-48D3-BDFA-BDD80073C8D0}" srcOrd="0" destOrd="0" presId="urn:microsoft.com/office/officeart/2005/8/layout/radial4"/>
    <dgm:cxn modelId="{C154A179-034A-4633-ACDA-56606B161231}" type="presOf" srcId="{FDE97EF9-DD10-4F68-B337-BFED4CF5F08E}" destId="{F3B5F789-B9E4-49DD-80AC-DD8EE6078857}" srcOrd="0" destOrd="0" presId="urn:microsoft.com/office/officeart/2005/8/layout/radial4"/>
    <dgm:cxn modelId="{51B1ED29-3ACC-4BBB-B0D6-CA03CA740FCA}" srcId="{FDE97EF9-DD10-4F68-B337-BFED4CF5F08E}" destId="{518FEC12-4DE8-4969-97FD-1943C487A097}" srcOrd="3" destOrd="0" parTransId="{5FBBE34E-BB86-4712-B6DA-127E2FE9EC35}" sibTransId="{A0E82CD1-417C-4E11-B601-E19C205BB41E}"/>
    <dgm:cxn modelId="{E3D1B13C-6556-4171-92D9-622E41C38B26}" type="presOf" srcId="{5FBBE34E-BB86-4712-B6DA-127E2FE9EC35}" destId="{88AE9A60-DC5E-4186-8BA0-673F0FF186F8}" srcOrd="0" destOrd="0" presId="urn:microsoft.com/office/officeart/2005/8/layout/radial4"/>
    <dgm:cxn modelId="{38CF2335-21B6-4EE1-8A43-A00992881AFF}" srcId="{FDE97EF9-DD10-4F68-B337-BFED4CF5F08E}" destId="{4B940B0B-545D-4A91-A75F-4377ED58ACE9}" srcOrd="1" destOrd="0" parTransId="{AB78821E-B665-40D0-A348-3C2EA6907658}" sibTransId="{E0A92CC3-1994-48C5-BFFE-0A9E8C61ABAD}"/>
    <dgm:cxn modelId="{967D6413-3F36-4834-8E9E-D39073B01A74}" type="presOf" srcId="{FA199CC3-4A44-443A-AE79-62D946446D5E}" destId="{22A99671-2B79-4BFA-82E6-6997F7CA0319}" srcOrd="0" destOrd="0" presId="urn:microsoft.com/office/officeart/2005/8/layout/radial4"/>
    <dgm:cxn modelId="{3BAD6A92-DBE1-4563-9CCD-747CADB50ECD}" type="presOf" srcId="{AB78821E-B665-40D0-A348-3C2EA6907658}" destId="{FB4A3562-2593-476F-A35B-28E4D563FF8B}" srcOrd="0" destOrd="0" presId="urn:microsoft.com/office/officeart/2005/8/layout/radial4"/>
    <dgm:cxn modelId="{E673618A-CB9B-40F4-96EE-AE8AC9816632}" type="presOf" srcId="{518FEC12-4DE8-4969-97FD-1943C487A097}" destId="{4AA0B7FC-8303-4BCC-8D88-716CCA09C040}" srcOrd="0" destOrd="0" presId="urn:microsoft.com/office/officeart/2005/8/layout/radial4"/>
    <dgm:cxn modelId="{9D56C429-43E0-4C98-8F5C-885BDBB7A875}" type="presOf" srcId="{A4D88958-0E42-48E1-AD84-8DD8F0024C7C}" destId="{B1F6801A-AAAE-4F11-AE42-6CEE17880C77}" srcOrd="0" destOrd="0" presId="urn:microsoft.com/office/officeart/2005/8/layout/radial4"/>
    <dgm:cxn modelId="{9F68FE67-2590-44CC-BBDF-E4693D0EF09E}" type="presOf" srcId="{889233E8-9F77-4821-BDE8-755C3462B75D}" destId="{9EA49273-AA52-4DF8-BBC0-917BC292C035}" srcOrd="0" destOrd="0" presId="urn:microsoft.com/office/officeart/2005/8/layout/radial4"/>
    <dgm:cxn modelId="{3F9776A8-33C9-49E0-82CE-681FEAFE75A4}" type="presOf" srcId="{F274B178-D18D-42E6-922B-7D9B4128927F}" destId="{C4CA6BE0-51E4-49FA-8179-82F5B5BAEB89}" srcOrd="0" destOrd="0" presId="urn:microsoft.com/office/officeart/2005/8/layout/radial4"/>
    <dgm:cxn modelId="{29C43C53-45A6-41C5-98CA-01FC6E2A5252}" srcId="{FDE97EF9-DD10-4F68-B337-BFED4CF5F08E}" destId="{A4D88958-0E42-48E1-AD84-8DD8F0024C7C}" srcOrd="5" destOrd="0" parTransId="{3A774A08-CB1D-46CE-BE77-474B3A26F963}" sibTransId="{DB70FAF8-AD5E-48E2-8C2F-99BCD630C74B}"/>
    <dgm:cxn modelId="{65FC41DF-2F75-41FE-B7D2-876DCCDD5E61}" type="presOf" srcId="{FC012AE4-F228-4C3F-A530-3BF215A15950}" destId="{00085FBA-90AF-4819-922F-EF8ECB6EA406}" srcOrd="0" destOrd="0" presId="urn:microsoft.com/office/officeart/2005/8/layout/radial4"/>
    <dgm:cxn modelId="{ED15DB87-6D59-4B11-9F3B-924A00431D66}" type="presOf" srcId="{CD477AFB-3779-4C5D-9B60-8D460AC6EDE5}" destId="{282249F9-5BC3-46A3-985E-96A349770ACF}" srcOrd="0" destOrd="0" presId="urn:microsoft.com/office/officeart/2005/8/layout/radial4"/>
    <dgm:cxn modelId="{9EFAD452-3D64-412C-A2E4-F8200ECBC964}" srcId="{FDE97EF9-DD10-4F68-B337-BFED4CF5F08E}" destId="{889233E8-9F77-4821-BDE8-755C3462B75D}" srcOrd="0" destOrd="0" parTransId="{FC012AE4-F228-4C3F-A530-3BF215A15950}" sibTransId="{61DD9B13-4FA7-4933-9579-9F3A7C500302}"/>
    <dgm:cxn modelId="{53A35D97-FD2E-43A7-B844-2C2B8F23DFBB}" srcId="{FDE97EF9-DD10-4F68-B337-BFED4CF5F08E}" destId="{D6750DA7-C71C-4118-A4D7-3601B43C64FF}" srcOrd="2" destOrd="0" parTransId="{B35E4103-B408-4047-8326-218C1BD387DA}" sibTransId="{9C76ECE1-F0DD-4623-8F5A-B979D580EC6F}"/>
    <dgm:cxn modelId="{B9CDFBFF-AEA6-48EB-9CA0-A128670FE491}" srcId="{FDE97EF9-DD10-4F68-B337-BFED4CF5F08E}" destId="{CD477AFB-3779-4C5D-9B60-8D460AC6EDE5}" srcOrd="4" destOrd="0" parTransId="{F274B178-D18D-42E6-922B-7D9B4128927F}" sibTransId="{9E3DCEF0-93E1-434D-A722-1E64387608BF}"/>
    <dgm:cxn modelId="{87285BF1-B803-4E7F-A755-56E5A556EA13}" srcId="{FA199CC3-4A44-443A-AE79-62D946446D5E}" destId="{FDE97EF9-DD10-4F68-B337-BFED4CF5F08E}" srcOrd="0" destOrd="0" parTransId="{1F3A0B55-A665-4CB6-9C18-95B893630299}" sibTransId="{4E1F39C6-EC09-43D7-8ED7-0D4CCF2A998F}"/>
    <dgm:cxn modelId="{127036AF-E1A2-49EC-840B-A430FCE1E57A}" type="presParOf" srcId="{22A99671-2B79-4BFA-82E6-6997F7CA0319}" destId="{F3B5F789-B9E4-49DD-80AC-DD8EE6078857}" srcOrd="0" destOrd="0" presId="urn:microsoft.com/office/officeart/2005/8/layout/radial4"/>
    <dgm:cxn modelId="{9AB6F49E-E137-4B9C-85EC-922ECED0462D}" type="presParOf" srcId="{22A99671-2B79-4BFA-82E6-6997F7CA0319}" destId="{00085FBA-90AF-4819-922F-EF8ECB6EA406}" srcOrd="1" destOrd="0" presId="urn:microsoft.com/office/officeart/2005/8/layout/radial4"/>
    <dgm:cxn modelId="{AB9DAB5E-3E11-4288-900F-2E01053EB642}" type="presParOf" srcId="{22A99671-2B79-4BFA-82E6-6997F7CA0319}" destId="{9EA49273-AA52-4DF8-BBC0-917BC292C035}" srcOrd="2" destOrd="0" presId="urn:microsoft.com/office/officeart/2005/8/layout/radial4"/>
    <dgm:cxn modelId="{C79D74F9-DCF8-4852-8573-396186A94D85}" type="presParOf" srcId="{22A99671-2B79-4BFA-82E6-6997F7CA0319}" destId="{FB4A3562-2593-476F-A35B-28E4D563FF8B}" srcOrd="3" destOrd="0" presId="urn:microsoft.com/office/officeart/2005/8/layout/radial4"/>
    <dgm:cxn modelId="{770DB7E4-D9C9-4B33-B4B4-1B913B97C416}" type="presParOf" srcId="{22A99671-2B79-4BFA-82E6-6997F7CA0319}" destId="{F74EB25F-74AF-48D3-BDFA-BDD80073C8D0}" srcOrd="4" destOrd="0" presId="urn:microsoft.com/office/officeart/2005/8/layout/radial4"/>
    <dgm:cxn modelId="{0905781F-6F3C-47D3-ADBB-97AC4FCAD5EA}" type="presParOf" srcId="{22A99671-2B79-4BFA-82E6-6997F7CA0319}" destId="{56D1CCFB-203A-4685-A8ED-C99ADF8CF64B}" srcOrd="5" destOrd="0" presId="urn:microsoft.com/office/officeart/2005/8/layout/radial4"/>
    <dgm:cxn modelId="{0CE59D70-543E-492E-9475-CC3EADCC990D}" type="presParOf" srcId="{22A99671-2B79-4BFA-82E6-6997F7CA0319}" destId="{5BFBB9FC-A862-4A75-AB69-7427EE838D43}" srcOrd="6" destOrd="0" presId="urn:microsoft.com/office/officeart/2005/8/layout/radial4"/>
    <dgm:cxn modelId="{AE0074EC-B09F-412F-A34E-B5ACFEC4E8E0}" type="presParOf" srcId="{22A99671-2B79-4BFA-82E6-6997F7CA0319}" destId="{88AE9A60-DC5E-4186-8BA0-673F0FF186F8}" srcOrd="7" destOrd="0" presId="urn:microsoft.com/office/officeart/2005/8/layout/radial4"/>
    <dgm:cxn modelId="{97790911-7128-42F9-B814-022D389F1D38}" type="presParOf" srcId="{22A99671-2B79-4BFA-82E6-6997F7CA0319}" destId="{4AA0B7FC-8303-4BCC-8D88-716CCA09C040}" srcOrd="8" destOrd="0" presId="urn:microsoft.com/office/officeart/2005/8/layout/radial4"/>
    <dgm:cxn modelId="{70FF8763-D826-4890-8EB9-59E62B7A60A5}" type="presParOf" srcId="{22A99671-2B79-4BFA-82E6-6997F7CA0319}" destId="{C4CA6BE0-51E4-49FA-8179-82F5B5BAEB89}" srcOrd="9" destOrd="0" presId="urn:microsoft.com/office/officeart/2005/8/layout/radial4"/>
    <dgm:cxn modelId="{51D2F739-8528-43B6-93D0-E0E82433E7A4}" type="presParOf" srcId="{22A99671-2B79-4BFA-82E6-6997F7CA0319}" destId="{282249F9-5BC3-46A3-985E-96A349770ACF}" srcOrd="10" destOrd="0" presId="urn:microsoft.com/office/officeart/2005/8/layout/radial4"/>
    <dgm:cxn modelId="{F890C233-D151-4734-9F60-BC6FA5BBF022}" type="presParOf" srcId="{22A99671-2B79-4BFA-82E6-6997F7CA0319}" destId="{B977082A-A7BD-4D16-876E-DD0581B5B51D}" srcOrd="11" destOrd="0" presId="urn:microsoft.com/office/officeart/2005/8/layout/radial4"/>
    <dgm:cxn modelId="{C22C6202-DC8F-47EE-B863-9ADD0F67D004}" type="presParOf" srcId="{22A99671-2B79-4BFA-82E6-6997F7CA0319}" destId="{B1F6801A-AAAE-4F11-AE42-6CEE17880C7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F6DF11-C8E6-4A26-B0CC-C70D2FD4ACFA}" type="doc">
      <dgm:prSet loTypeId="urn:microsoft.com/office/officeart/2005/8/layout/vList6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F826B9E9-0AB5-4535-A6BA-94676B4F6717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Sudut </a:t>
          </a:r>
        </a:p>
        <a:p>
          <a:r>
            <a:rPr lang="id-ID" dirty="0" smtClean="0">
              <a:latin typeface="Arial Black" pitchFamily="34" charset="0"/>
            </a:rPr>
            <a:t>Pemakai</a:t>
          </a:r>
          <a:endParaRPr lang="id-ID" dirty="0">
            <a:latin typeface="Arial Black" pitchFamily="34" charset="0"/>
          </a:endParaRPr>
        </a:p>
      </dgm:t>
    </dgm:pt>
    <dgm:pt modelId="{2A75BDCF-DCDD-4C00-A63E-39FA077CCAB8}" type="parTrans" cxnId="{DD4569C3-80B6-4A83-8A41-94A6B5E498EF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D2F2310B-9429-4017-9329-BDF7A0570E63}" type="sibTrans" cxnId="{DD4569C3-80B6-4A83-8A41-94A6B5E498EF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10A6178B-1985-40CC-8085-4735152B94A0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Suatu disiplin yang menyediakan informasi yang diperlukan untuk melaksanakan kegiatan secara efisien dan mengevaluasi kegiatan-kegiatan organisasi</a:t>
          </a:r>
          <a:endParaRPr lang="id-ID" dirty="0">
            <a:latin typeface="Arial Black" pitchFamily="34" charset="0"/>
          </a:endParaRPr>
        </a:p>
      </dgm:t>
    </dgm:pt>
    <dgm:pt modelId="{FE39B950-AA46-4232-9C99-D96861684C9E}" type="parTrans" cxnId="{EC66710E-0C3D-424C-BBC3-B40D2BBA0218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9A15A71A-CA37-4BB5-93E4-CF4D0E9213D7}" type="sibTrans" cxnId="{EC66710E-0C3D-424C-BBC3-B40D2BBA0218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77056B7B-B16D-43A6-ABCF-0CDC4BF03837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Sudut </a:t>
          </a:r>
        </a:p>
        <a:p>
          <a:r>
            <a:rPr lang="id-ID" dirty="0" smtClean="0">
              <a:latin typeface="Arial Black" pitchFamily="34" charset="0"/>
            </a:rPr>
            <a:t>Kegiatan</a:t>
          </a:r>
          <a:endParaRPr lang="id-ID" dirty="0">
            <a:latin typeface="Arial Black" pitchFamily="34" charset="0"/>
          </a:endParaRPr>
        </a:p>
      </dgm:t>
    </dgm:pt>
    <dgm:pt modelId="{C5B44382-5F1D-4EBB-8695-F3973479CA51}" type="parTrans" cxnId="{0AD92599-BCC8-4E9A-AE5A-389B3426B2C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84E47E9E-94B5-42FC-9D4F-0948FAF23599}" type="sibTrans" cxnId="{0AD92599-BCC8-4E9A-AE5A-389B3426B2C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121ED754-37E4-4303-A388-55786D22AAF3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Proses Pencatatan, penggolongan, peringkasan, pelaporan dan penganalisisan data keuangan suatu organisasi</a:t>
          </a:r>
          <a:endParaRPr lang="id-ID" dirty="0">
            <a:latin typeface="Arial Black" pitchFamily="34" charset="0"/>
          </a:endParaRPr>
        </a:p>
      </dgm:t>
    </dgm:pt>
    <dgm:pt modelId="{EC6166B6-20FD-4231-95BE-96A48AFB5899}" type="parTrans" cxnId="{870FF887-130C-4C7D-A43C-0A5ACA3981C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B10DBE98-E58B-47EC-B982-6005EFCB94D5}" type="sibTrans" cxnId="{870FF887-130C-4C7D-A43C-0A5ACA3981C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CC27B7DA-4A96-4BBB-AC15-B6C65E4706AC}" type="pres">
      <dgm:prSet presAssocID="{50F6DF11-C8E6-4A26-B0CC-C70D2FD4AC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966CBB65-8B7E-4E96-8C0C-5723B802C99E}" type="pres">
      <dgm:prSet presAssocID="{F826B9E9-0AB5-4535-A6BA-94676B4F6717}" presName="linNode" presStyleCnt="0"/>
      <dgm:spPr/>
    </dgm:pt>
    <dgm:pt modelId="{9C6E4163-44A8-4A2A-93BD-E5922DB9D6A9}" type="pres">
      <dgm:prSet presAssocID="{F826B9E9-0AB5-4535-A6BA-94676B4F671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D63EB9-3D3A-4A00-91B1-56001CC4EB24}" type="pres">
      <dgm:prSet presAssocID="{F826B9E9-0AB5-4535-A6BA-94676B4F671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642273-0376-4056-A595-6E911FE1AB9F}" type="pres">
      <dgm:prSet presAssocID="{D2F2310B-9429-4017-9329-BDF7A0570E63}" presName="spacing" presStyleCnt="0"/>
      <dgm:spPr/>
    </dgm:pt>
    <dgm:pt modelId="{5126E27C-71AC-483B-A9D7-9D256209EB48}" type="pres">
      <dgm:prSet presAssocID="{77056B7B-B16D-43A6-ABCF-0CDC4BF03837}" presName="linNode" presStyleCnt="0"/>
      <dgm:spPr/>
    </dgm:pt>
    <dgm:pt modelId="{DBA87468-BA09-42DC-A671-3E24AAA774B5}" type="pres">
      <dgm:prSet presAssocID="{77056B7B-B16D-43A6-ABCF-0CDC4BF0383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E12AB9-1D77-4BBC-B585-501E5B2BCF13}" type="pres">
      <dgm:prSet presAssocID="{77056B7B-B16D-43A6-ABCF-0CDC4BF0383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744A98C-4324-4A4F-980E-2D52369E1858}" type="presOf" srcId="{F826B9E9-0AB5-4535-A6BA-94676B4F6717}" destId="{9C6E4163-44A8-4A2A-93BD-E5922DB9D6A9}" srcOrd="0" destOrd="0" presId="urn:microsoft.com/office/officeart/2005/8/layout/vList6"/>
    <dgm:cxn modelId="{90F6F6B7-581D-498C-ABC4-2C1A7F22C6F1}" type="presOf" srcId="{10A6178B-1985-40CC-8085-4735152B94A0}" destId="{67D63EB9-3D3A-4A00-91B1-56001CC4EB24}" srcOrd="0" destOrd="0" presId="urn:microsoft.com/office/officeart/2005/8/layout/vList6"/>
    <dgm:cxn modelId="{DD4569C3-80B6-4A83-8A41-94A6B5E498EF}" srcId="{50F6DF11-C8E6-4A26-B0CC-C70D2FD4ACFA}" destId="{F826B9E9-0AB5-4535-A6BA-94676B4F6717}" srcOrd="0" destOrd="0" parTransId="{2A75BDCF-DCDD-4C00-A63E-39FA077CCAB8}" sibTransId="{D2F2310B-9429-4017-9329-BDF7A0570E63}"/>
    <dgm:cxn modelId="{5A7C27BA-9D8C-43DF-ACCC-D0CAAF2C73AE}" type="presOf" srcId="{50F6DF11-C8E6-4A26-B0CC-C70D2FD4ACFA}" destId="{CC27B7DA-4A96-4BBB-AC15-B6C65E4706AC}" srcOrd="0" destOrd="0" presId="urn:microsoft.com/office/officeart/2005/8/layout/vList6"/>
    <dgm:cxn modelId="{EC66710E-0C3D-424C-BBC3-B40D2BBA0218}" srcId="{F826B9E9-0AB5-4535-A6BA-94676B4F6717}" destId="{10A6178B-1985-40CC-8085-4735152B94A0}" srcOrd="0" destOrd="0" parTransId="{FE39B950-AA46-4232-9C99-D96861684C9E}" sibTransId="{9A15A71A-CA37-4BB5-93E4-CF4D0E9213D7}"/>
    <dgm:cxn modelId="{954DCBC2-4037-4C01-A80E-1C6C212C799D}" type="presOf" srcId="{121ED754-37E4-4303-A388-55786D22AAF3}" destId="{ECE12AB9-1D77-4BBC-B585-501E5B2BCF13}" srcOrd="0" destOrd="0" presId="urn:microsoft.com/office/officeart/2005/8/layout/vList6"/>
    <dgm:cxn modelId="{0AD92599-BCC8-4E9A-AE5A-389B3426B2CD}" srcId="{50F6DF11-C8E6-4A26-B0CC-C70D2FD4ACFA}" destId="{77056B7B-B16D-43A6-ABCF-0CDC4BF03837}" srcOrd="1" destOrd="0" parTransId="{C5B44382-5F1D-4EBB-8695-F3973479CA51}" sibTransId="{84E47E9E-94B5-42FC-9D4F-0948FAF23599}"/>
    <dgm:cxn modelId="{3571741A-4A86-472E-9BF5-56C0A3E94F1D}" type="presOf" srcId="{77056B7B-B16D-43A6-ABCF-0CDC4BF03837}" destId="{DBA87468-BA09-42DC-A671-3E24AAA774B5}" srcOrd="0" destOrd="0" presId="urn:microsoft.com/office/officeart/2005/8/layout/vList6"/>
    <dgm:cxn modelId="{870FF887-130C-4C7D-A43C-0A5ACA3981C3}" srcId="{77056B7B-B16D-43A6-ABCF-0CDC4BF03837}" destId="{121ED754-37E4-4303-A388-55786D22AAF3}" srcOrd="0" destOrd="0" parTransId="{EC6166B6-20FD-4231-95BE-96A48AFB5899}" sibTransId="{B10DBE98-E58B-47EC-B982-6005EFCB94D5}"/>
    <dgm:cxn modelId="{AC5D67E2-6CBC-4B26-A4DC-CDD1A95BBD18}" type="presParOf" srcId="{CC27B7DA-4A96-4BBB-AC15-B6C65E4706AC}" destId="{966CBB65-8B7E-4E96-8C0C-5723B802C99E}" srcOrd="0" destOrd="0" presId="urn:microsoft.com/office/officeart/2005/8/layout/vList6"/>
    <dgm:cxn modelId="{6E7B1B74-1A1F-49D0-8E97-8E31A54DE72B}" type="presParOf" srcId="{966CBB65-8B7E-4E96-8C0C-5723B802C99E}" destId="{9C6E4163-44A8-4A2A-93BD-E5922DB9D6A9}" srcOrd="0" destOrd="0" presId="urn:microsoft.com/office/officeart/2005/8/layout/vList6"/>
    <dgm:cxn modelId="{ABDD5053-8907-479D-88B5-0F66CCC38878}" type="presParOf" srcId="{966CBB65-8B7E-4E96-8C0C-5723B802C99E}" destId="{67D63EB9-3D3A-4A00-91B1-56001CC4EB24}" srcOrd="1" destOrd="0" presId="urn:microsoft.com/office/officeart/2005/8/layout/vList6"/>
    <dgm:cxn modelId="{C9A14294-2E54-4F37-8F32-92E6AB7D0370}" type="presParOf" srcId="{CC27B7DA-4A96-4BBB-AC15-B6C65E4706AC}" destId="{5B642273-0376-4056-A595-6E911FE1AB9F}" srcOrd="1" destOrd="0" presId="urn:microsoft.com/office/officeart/2005/8/layout/vList6"/>
    <dgm:cxn modelId="{8EB413D6-2B43-4BB7-98E9-E0064566F92A}" type="presParOf" srcId="{CC27B7DA-4A96-4BBB-AC15-B6C65E4706AC}" destId="{5126E27C-71AC-483B-A9D7-9D256209EB48}" srcOrd="2" destOrd="0" presId="urn:microsoft.com/office/officeart/2005/8/layout/vList6"/>
    <dgm:cxn modelId="{21440565-30C3-46BC-BF9F-06C240710479}" type="presParOf" srcId="{5126E27C-71AC-483B-A9D7-9D256209EB48}" destId="{DBA87468-BA09-42DC-A671-3E24AAA774B5}" srcOrd="0" destOrd="0" presId="urn:microsoft.com/office/officeart/2005/8/layout/vList6"/>
    <dgm:cxn modelId="{5E49F677-30BF-4E20-B834-E4D561027912}" type="presParOf" srcId="{5126E27C-71AC-483B-A9D7-9D256209EB48}" destId="{ECE12AB9-1D77-4BBC-B585-501E5B2BCF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0CB4B9-4FA3-4719-814C-7C03A4B3E44B}" type="doc">
      <dgm:prSet loTypeId="urn:microsoft.com/office/officeart/2005/8/layout/hierarchy3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98BAD78B-45C3-4DDD-8F94-E3E107A048AF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Eksternal</a:t>
          </a:r>
        </a:p>
        <a:p>
          <a:r>
            <a:rPr lang="id-ID" dirty="0" smtClean="0">
              <a:latin typeface="Arial Black" pitchFamily="34" charset="0"/>
            </a:rPr>
            <a:t>Perusahaan </a:t>
          </a:r>
          <a:endParaRPr lang="id-ID" dirty="0">
            <a:latin typeface="Arial Black" pitchFamily="34" charset="0"/>
          </a:endParaRPr>
        </a:p>
      </dgm:t>
    </dgm:pt>
    <dgm:pt modelId="{37493197-09A6-445D-9CAF-5F9C3D4C5C48}" type="parTrans" cxnId="{E22F1829-7B42-437A-8737-D0184CF2606B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60D6F5B5-4C22-4B3F-9CFD-1DA7F99672A3}" type="sibTrans" cxnId="{E22F1829-7B42-437A-8737-D0184CF2606B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3502E8D9-C10F-418D-A04D-F2BB88137624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Kreditur</a:t>
          </a:r>
          <a:endParaRPr lang="id-ID" dirty="0">
            <a:latin typeface="Arial Black" pitchFamily="34" charset="0"/>
          </a:endParaRPr>
        </a:p>
      </dgm:t>
    </dgm:pt>
    <dgm:pt modelId="{5CCC1554-917A-422E-9F5E-A1BFEBC83880}" type="parTrans" cxnId="{1514613A-B79D-4782-977B-2D537EC244B7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A64DFC38-E265-469F-A758-A419B3159D92}" type="sibTrans" cxnId="{1514613A-B79D-4782-977B-2D537EC244B7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43245334-13D5-4D71-952E-F7729FB72997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Pemerintah</a:t>
          </a:r>
          <a:endParaRPr lang="id-ID" dirty="0">
            <a:latin typeface="Arial Black" pitchFamily="34" charset="0"/>
          </a:endParaRPr>
        </a:p>
      </dgm:t>
    </dgm:pt>
    <dgm:pt modelId="{BAB7C2A3-D65F-41B9-9366-D26908FE5C9D}" type="parTrans" cxnId="{290B6ED8-6E7D-405F-A863-8B88A26D406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C4A7C244-C64D-496C-9FC6-15E4B57EEE82}" type="sibTrans" cxnId="{290B6ED8-6E7D-405F-A863-8B88A26D406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04E5B9A4-C3A5-4772-8952-AA228405ECD9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Internal Perusahaan</a:t>
          </a:r>
          <a:endParaRPr lang="id-ID" dirty="0">
            <a:latin typeface="Arial Black" pitchFamily="34" charset="0"/>
          </a:endParaRPr>
        </a:p>
      </dgm:t>
    </dgm:pt>
    <dgm:pt modelId="{27CEE7ED-8654-45A2-9FFB-F20D03F74D9F}" type="parTrans" cxnId="{F20B50B4-E3CD-49A2-9690-FA662F6B2036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3F422E3C-7875-4DB4-8B7B-89118B55E2D4}" type="sibTrans" cxnId="{F20B50B4-E3CD-49A2-9690-FA662F6B2036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53F9745E-B53D-4323-857B-2B57CD9F4ADD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Direktur</a:t>
          </a:r>
          <a:endParaRPr lang="id-ID" dirty="0">
            <a:latin typeface="Arial Black" pitchFamily="34" charset="0"/>
          </a:endParaRPr>
        </a:p>
      </dgm:t>
    </dgm:pt>
    <dgm:pt modelId="{D660A312-EC38-436F-B3A8-CD4CE6B353F5}" type="parTrans" cxnId="{E2293564-4E89-4358-A890-31438B623DE1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7C0FF8DB-98AD-428B-83B1-27E579D346A8}" type="sibTrans" cxnId="{E2293564-4E89-4358-A890-31438B623DE1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6BEE9892-1DCF-4502-A0AA-D3BA5A860240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Manager Produksi</a:t>
          </a:r>
          <a:endParaRPr lang="id-ID" dirty="0">
            <a:latin typeface="Arial Black" pitchFamily="34" charset="0"/>
          </a:endParaRPr>
        </a:p>
      </dgm:t>
    </dgm:pt>
    <dgm:pt modelId="{98EBA171-A235-4AB2-8AA9-D88CDAA9BA42}" type="parTrans" cxnId="{75706079-1916-4EDF-B52A-95A7D2A139F5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EC975D74-A7BF-411D-AE1D-B241DBD020C2}" type="sibTrans" cxnId="{75706079-1916-4EDF-B52A-95A7D2A139F5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FCEF5ACE-C7EF-42F4-BCED-283261D9D9E9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Pemegang</a:t>
          </a:r>
        </a:p>
        <a:p>
          <a:r>
            <a:rPr lang="id-ID" dirty="0" smtClean="0">
              <a:latin typeface="Arial Black" pitchFamily="34" charset="0"/>
            </a:rPr>
            <a:t>Saham</a:t>
          </a:r>
          <a:endParaRPr lang="id-ID" dirty="0">
            <a:latin typeface="Arial Black" pitchFamily="34" charset="0"/>
          </a:endParaRPr>
        </a:p>
      </dgm:t>
    </dgm:pt>
    <dgm:pt modelId="{6430528F-BE2F-4D66-8C73-8BE51E9F1963}" type="parTrans" cxnId="{4B1008CC-FADB-4B5C-B596-4874667A4FAC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6DC3A04E-9691-4A49-820B-4CE6F8103750}" type="sibTrans" cxnId="{4B1008CC-FADB-4B5C-B596-4874667A4FAC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3C8ECCF6-5853-4174-A1BB-B7A312897C8C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Calon</a:t>
          </a:r>
        </a:p>
        <a:p>
          <a:r>
            <a:rPr lang="id-ID" dirty="0" smtClean="0">
              <a:latin typeface="Arial Black" pitchFamily="34" charset="0"/>
            </a:rPr>
            <a:t>Investor</a:t>
          </a:r>
          <a:endParaRPr lang="id-ID" dirty="0">
            <a:latin typeface="Arial Black" pitchFamily="34" charset="0"/>
          </a:endParaRPr>
        </a:p>
      </dgm:t>
    </dgm:pt>
    <dgm:pt modelId="{3256B185-F779-4CD2-B06F-A2FB5F30D5C2}" type="parTrans" cxnId="{01526E91-2DBC-433E-9789-C7C46295F9C4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3449EA7B-1B15-4369-901A-004AD78B762F}" type="sibTrans" cxnId="{01526E91-2DBC-433E-9789-C7C46295F9C4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12E0FBC1-4084-416F-A115-94A941A97040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Supplier</a:t>
          </a:r>
          <a:endParaRPr lang="id-ID" dirty="0">
            <a:latin typeface="Arial Black" pitchFamily="34" charset="0"/>
          </a:endParaRPr>
        </a:p>
      </dgm:t>
    </dgm:pt>
    <dgm:pt modelId="{746A82E5-E30E-45FB-90B5-B2880C8DACC8}" type="parTrans" cxnId="{CE60628B-710F-43BB-AAD9-89B433C6A86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F11F2CF8-4256-404D-B3AA-B9AB4B895B2F}" type="sibTrans" cxnId="{CE60628B-710F-43BB-AAD9-89B433C6A86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75D3ECAD-328A-4F8A-9358-86E53FAC96CE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Manager </a:t>
          </a:r>
        </a:p>
        <a:p>
          <a:r>
            <a:rPr lang="id-ID" dirty="0" smtClean="0">
              <a:latin typeface="Arial Black" pitchFamily="34" charset="0"/>
            </a:rPr>
            <a:t>Keuangan</a:t>
          </a:r>
          <a:endParaRPr lang="id-ID" dirty="0">
            <a:latin typeface="Arial Black" pitchFamily="34" charset="0"/>
          </a:endParaRPr>
        </a:p>
      </dgm:t>
    </dgm:pt>
    <dgm:pt modelId="{F5BC6405-0C3F-4EDE-B84D-82546E1BA830}" type="parTrans" cxnId="{183B7B50-18AB-44F2-81FA-1BD8FF83773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0E7570EB-1B1D-4D33-9129-71F253E7C9ED}" type="sibTrans" cxnId="{183B7B50-18AB-44F2-81FA-1BD8FF83773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4DB7F4AA-2176-4C0D-AF7D-7B25374824C0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Manager</a:t>
          </a:r>
        </a:p>
        <a:p>
          <a:r>
            <a:rPr lang="id-ID" dirty="0" smtClean="0">
              <a:latin typeface="Arial Black" pitchFamily="34" charset="0"/>
            </a:rPr>
            <a:t>Pemasaran</a:t>
          </a:r>
          <a:endParaRPr lang="id-ID" dirty="0">
            <a:latin typeface="Arial Black" pitchFamily="34" charset="0"/>
          </a:endParaRPr>
        </a:p>
      </dgm:t>
    </dgm:pt>
    <dgm:pt modelId="{052C5A51-0006-44AB-869D-05B1EB99CF4B}" type="parTrans" cxnId="{3F5E6CB1-33BC-45B2-8BF2-D32D4579A1C2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278EC4D7-F6D6-4688-9D02-CE31475069FF}" type="sibTrans" cxnId="{3F5E6CB1-33BC-45B2-8BF2-D32D4579A1C2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BCAA09EF-2190-473D-9CAB-1B196C8B9BEF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Manager Personalia</a:t>
          </a:r>
          <a:endParaRPr lang="id-ID" dirty="0">
            <a:latin typeface="Arial Black" pitchFamily="34" charset="0"/>
          </a:endParaRPr>
        </a:p>
      </dgm:t>
    </dgm:pt>
    <dgm:pt modelId="{15E06BD0-58A3-425D-B86B-8110596E1D71}" type="parTrans" cxnId="{A5B731C0-CF42-4F08-AF31-DFCDB1B28C69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71A8062B-A04E-44BA-BE97-DDBEF88F38D9}" type="sibTrans" cxnId="{A5B731C0-CF42-4F08-AF31-DFCDB1B28C69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7326784C-6FBD-4F66-84FC-A14EB55FB7EC}" type="pres">
      <dgm:prSet presAssocID="{010CB4B9-4FA3-4719-814C-7C03A4B3E4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E77C6B2A-1471-4282-850B-F36474E378D0}" type="pres">
      <dgm:prSet presAssocID="{98BAD78B-45C3-4DDD-8F94-E3E107A048AF}" presName="root" presStyleCnt="0"/>
      <dgm:spPr/>
    </dgm:pt>
    <dgm:pt modelId="{7D46F497-A697-43E3-97E1-E6D494DB2107}" type="pres">
      <dgm:prSet presAssocID="{98BAD78B-45C3-4DDD-8F94-E3E107A048AF}" presName="rootComposite" presStyleCnt="0"/>
      <dgm:spPr/>
    </dgm:pt>
    <dgm:pt modelId="{50BBD050-52E0-4851-954E-5C58280A3819}" type="pres">
      <dgm:prSet presAssocID="{98BAD78B-45C3-4DDD-8F94-E3E107A048AF}" presName="rootText" presStyleLbl="node1" presStyleIdx="0" presStyleCnt="2"/>
      <dgm:spPr/>
      <dgm:t>
        <a:bodyPr/>
        <a:lstStyle/>
        <a:p>
          <a:endParaRPr lang="id-ID"/>
        </a:p>
      </dgm:t>
    </dgm:pt>
    <dgm:pt modelId="{6B759911-2E6F-4CE6-A312-BB5FCA71AF97}" type="pres">
      <dgm:prSet presAssocID="{98BAD78B-45C3-4DDD-8F94-E3E107A048AF}" presName="rootConnector" presStyleLbl="node1" presStyleIdx="0" presStyleCnt="2"/>
      <dgm:spPr/>
      <dgm:t>
        <a:bodyPr/>
        <a:lstStyle/>
        <a:p>
          <a:endParaRPr lang="id-ID"/>
        </a:p>
      </dgm:t>
    </dgm:pt>
    <dgm:pt modelId="{DBFFC656-8ECA-41C4-8F62-37F59B4565A4}" type="pres">
      <dgm:prSet presAssocID="{98BAD78B-45C3-4DDD-8F94-E3E107A048AF}" presName="childShape" presStyleCnt="0"/>
      <dgm:spPr/>
    </dgm:pt>
    <dgm:pt modelId="{192EDE4E-0AE5-4606-9BC7-BD5BE37BF437}" type="pres">
      <dgm:prSet presAssocID="{5CCC1554-917A-422E-9F5E-A1BFEBC83880}" presName="Name13" presStyleLbl="parChTrans1D2" presStyleIdx="0" presStyleCnt="10"/>
      <dgm:spPr/>
      <dgm:t>
        <a:bodyPr/>
        <a:lstStyle/>
        <a:p>
          <a:endParaRPr lang="id-ID"/>
        </a:p>
      </dgm:t>
    </dgm:pt>
    <dgm:pt modelId="{8D7227BC-CE74-448E-9483-08E7EB8D0D65}" type="pres">
      <dgm:prSet presAssocID="{3502E8D9-C10F-418D-A04D-F2BB88137624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378804-F656-443D-A074-5056E5A55565}" type="pres">
      <dgm:prSet presAssocID="{BAB7C2A3-D65F-41B9-9366-D26908FE5C9D}" presName="Name13" presStyleLbl="parChTrans1D2" presStyleIdx="1" presStyleCnt="10"/>
      <dgm:spPr/>
      <dgm:t>
        <a:bodyPr/>
        <a:lstStyle/>
        <a:p>
          <a:endParaRPr lang="id-ID"/>
        </a:p>
      </dgm:t>
    </dgm:pt>
    <dgm:pt modelId="{629226C1-C021-4281-9961-504D1CA71321}" type="pres">
      <dgm:prSet presAssocID="{43245334-13D5-4D71-952E-F7729FB72997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46B09A-D64C-4B58-BED4-79A2C036FC7F}" type="pres">
      <dgm:prSet presAssocID="{6430528F-BE2F-4D66-8C73-8BE51E9F1963}" presName="Name13" presStyleLbl="parChTrans1D2" presStyleIdx="2" presStyleCnt="10"/>
      <dgm:spPr/>
      <dgm:t>
        <a:bodyPr/>
        <a:lstStyle/>
        <a:p>
          <a:endParaRPr lang="id-ID"/>
        </a:p>
      </dgm:t>
    </dgm:pt>
    <dgm:pt modelId="{721623B8-B396-4BE8-9E98-DBCE6985B19D}" type="pres">
      <dgm:prSet presAssocID="{FCEF5ACE-C7EF-42F4-BCED-283261D9D9E9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D09FCF-CE4A-4A7D-9F7C-55806FEA98D6}" type="pres">
      <dgm:prSet presAssocID="{3256B185-F779-4CD2-B06F-A2FB5F30D5C2}" presName="Name13" presStyleLbl="parChTrans1D2" presStyleIdx="3" presStyleCnt="10"/>
      <dgm:spPr/>
      <dgm:t>
        <a:bodyPr/>
        <a:lstStyle/>
        <a:p>
          <a:endParaRPr lang="id-ID"/>
        </a:p>
      </dgm:t>
    </dgm:pt>
    <dgm:pt modelId="{9766C433-A77D-46DF-92E4-E2EB61D73566}" type="pres">
      <dgm:prSet presAssocID="{3C8ECCF6-5853-4174-A1BB-B7A312897C8C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0A9BB7-451E-40F6-BBF1-AA9A1106F52C}" type="pres">
      <dgm:prSet presAssocID="{746A82E5-E30E-45FB-90B5-B2880C8DACC8}" presName="Name13" presStyleLbl="parChTrans1D2" presStyleIdx="4" presStyleCnt="10"/>
      <dgm:spPr/>
      <dgm:t>
        <a:bodyPr/>
        <a:lstStyle/>
        <a:p>
          <a:endParaRPr lang="id-ID"/>
        </a:p>
      </dgm:t>
    </dgm:pt>
    <dgm:pt modelId="{6B4964B7-E5DC-4E99-8E33-EEB0EEECD51D}" type="pres">
      <dgm:prSet presAssocID="{12E0FBC1-4084-416F-A115-94A941A97040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C0A824-FA14-4E36-A0BC-5F2EC81ACAC8}" type="pres">
      <dgm:prSet presAssocID="{04E5B9A4-C3A5-4772-8952-AA228405ECD9}" presName="root" presStyleCnt="0"/>
      <dgm:spPr/>
    </dgm:pt>
    <dgm:pt modelId="{718E4AF8-382B-4013-8B4F-4782F7A8709B}" type="pres">
      <dgm:prSet presAssocID="{04E5B9A4-C3A5-4772-8952-AA228405ECD9}" presName="rootComposite" presStyleCnt="0"/>
      <dgm:spPr/>
    </dgm:pt>
    <dgm:pt modelId="{E9DB15D1-0F4B-40B7-B83B-7AD0C384418B}" type="pres">
      <dgm:prSet presAssocID="{04E5B9A4-C3A5-4772-8952-AA228405ECD9}" presName="rootText" presStyleLbl="node1" presStyleIdx="1" presStyleCnt="2"/>
      <dgm:spPr/>
      <dgm:t>
        <a:bodyPr/>
        <a:lstStyle/>
        <a:p>
          <a:endParaRPr lang="id-ID"/>
        </a:p>
      </dgm:t>
    </dgm:pt>
    <dgm:pt modelId="{128E9CF8-1227-4695-AC73-F21163783A02}" type="pres">
      <dgm:prSet presAssocID="{04E5B9A4-C3A5-4772-8952-AA228405ECD9}" presName="rootConnector" presStyleLbl="node1" presStyleIdx="1" presStyleCnt="2"/>
      <dgm:spPr/>
      <dgm:t>
        <a:bodyPr/>
        <a:lstStyle/>
        <a:p>
          <a:endParaRPr lang="id-ID"/>
        </a:p>
      </dgm:t>
    </dgm:pt>
    <dgm:pt modelId="{8C023D2A-AFBF-4D4A-A4C7-1B9448080954}" type="pres">
      <dgm:prSet presAssocID="{04E5B9A4-C3A5-4772-8952-AA228405ECD9}" presName="childShape" presStyleCnt="0"/>
      <dgm:spPr/>
    </dgm:pt>
    <dgm:pt modelId="{D417B029-1C45-4526-A9FF-14BFB133891E}" type="pres">
      <dgm:prSet presAssocID="{D660A312-EC38-436F-B3A8-CD4CE6B353F5}" presName="Name13" presStyleLbl="parChTrans1D2" presStyleIdx="5" presStyleCnt="10"/>
      <dgm:spPr/>
      <dgm:t>
        <a:bodyPr/>
        <a:lstStyle/>
        <a:p>
          <a:endParaRPr lang="id-ID"/>
        </a:p>
      </dgm:t>
    </dgm:pt>
    <dgm:pt modelId="{592D6BB8-00EF-4EEA-8D72-00B6E14516CE}" type="pres">
      <dgm:prSet presAssocID="{53F9745E-B53D-4323-857B-2B57CD9F4ADD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8555F0-ADFF-49BA-9A9E-FC9C5F5BAA73}" type="pres">
      <dgm:prSet presAssocID="{98EBA171-A235-4AB2-8AA9-D88CDAA9BA42}" presName="Name13" presStyleLbl="parChTrans1D2" presStyleIdx="6" presStyleCnt="10"/>
      <dgm:spPr/>
      <dgm:t>
        <a:bodyPr/>
        <a:lstStyle/>
        <a:p>
          <a:endParaRPr lang="id-ID"/>
        </a:p>
      </dgm:t>
    </dgm:pt>
    <dgm:pt modelId="{0DB8B02A-CC5E-46D6-BF97-C71DCEBEF68C}" type="pres">
      <dgm:prSet presAssocID="{6BEE9892-1DCF-4502-A0AA-D3BA5A860240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FB110A-3328-4964-B057-03BF81F7AF7A}" type="pres">
      <dgm:prSet presAssocID="{F5BC6405-0C3F-4EDE-B84D-82546E1BA830}" presName="Name13" presStyleLbl="parChTrans1D2" presStyleIdx="7" presStyleCnt="10"/>
      <dgm:spPr/>
      <dgm:t>
        <a:bodyPr/>
        <a:lstStyle/>
        <a:p>
          <a:endParaRPr lang="id-ID"/>
        </a:p>
      </dgm:t>
    </dgm:pt>
    <dgm:pt modelId="{09A9FF9F-4A64-4603-8E66-4B37785C8880}" type="pres">
      <dgm:prSet presAssocID="{75D3ECAD-328A-4F8A-9358-86E53FAC96CE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7FDCF2-D601-412E-A16D-8F36BAFAE347}" type="pres">
      <dgm:prSet presAssocID="{052C5A51-0006-44AB-869D-05B1EB99CF4B}" presName="Name13" presStyleLbl="parChTrans1D2" presStyleIdx="8" presStyleCnt="10"/>
      <dgm:spPr/>
      <dgm:t>
        <a:bodyPr/>
        <a:lstStyle/>
        <a:p>
          <a:endParaRPr lang="id-ID"/>
        </a:p>
      </dgm:t>
    </dgm:pt>
    <dgm:pt modelId="{713A6638-30B9-41D7-8A85-04BD33FD3F58}" type="pres">
      <dgm:prSet presAssocID="{4DB7F4AA-2176-4C0D-AF7D-7B25374824C0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80272E-1F14-45CA-AD1D-ED9482C44BE4}" type="pres">
      <dgm:prSet presAssocID="{15E06BD0-58A3-425D-B86B-8110596E1D71}" presName="Name13" presStyleLbl="parChTrans1D2" presStyleIdx="9" presStyleCnt="10"/>
      <dgm:spPr/>
      <dgm:t>
        <a:bodyPr/>
        <a:lstStyle/>
        <a:p>
          <a:endParaRPr lang="id-ID"/>
        </a:p>
      </dgm:t>
    </dgm:pt>
    <dgm:pt modelId="{7C287F25-48B8-4323-A093-A80C43160610}" type="pres">
      <dgm:prSet presAssocID="{BCAA09EF-2190-473D-9CAB-1B196C8B9BEF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CD7DAAA-BA39-4134-860D-0B34879D729D}" type="presOf" srcId="{53F9745E-B53D-4323-857B-2B57CD9F4ADD}" destId="{592D6BB8-00EF-4EEA-8D72-00B6E14516CE}" srcOrd="0" destOrd="0" presId="urn:microsoft.com/office/officeart/2005/8/layout/hierarchy3"/>
    <dgm:cxn modelId="{E524950E-6ED2-4743-99AD-DA2E8BE3DA5C}" type="presOf" srcId="{052C5A51-0006-44AB-869D-05B1EB99CF4B}" destId="{677FDCF2-D601-412E-A16D-8F36BAFAE347}" srcOrd="0" destOrd="0" presId="urn:microsoft.com/office/officeart/2005/8/layout/hierarchy3"/>
    <dgm:cxn modelId="{C64BF271-0696-4BD1-9EA2-5097E26AEB77}" type="presOf" srcId="{4DB7F4AA-2176-4C0D-AF7D-7B25374824C0}" destId="{713A6638-30B9-41D7-8A85-04BD33FD3F58}" srcOrd="0" destOrd="0" presId="urn:microsoft.com/office/officeart/2005/8/layout/hierarchy3"/>
    <dgm:cxn modelId="{F7D048CE-9B88-440D-8F97-D063F8F705FB}" type="presOf" srcId="{5CCC1554-917A-422E-9F5E-A1BFEBC83880}" destId="{192EDE4E-0AE5-4606-9BC7-BD5BE37BF437}" srcOrd="0" destOrd="0" presId="urn:microsoft.com/office/officeart/2005/8/layout/hierarchy3"/>
    <dgm:cxn modelId="{C909363B-35DF-4368-B4AA-7B00666FBBA5}" type="presOf" srcId="{75D3ECAD-328A-4F8A-9358-86E53FAC96CE}" destId="{09A9FF9F-4A64-4603-8E66-4B37785C8880}" srcOrd="0" destOrd="0" presId="urn:microsoft.com/office/officeart/2005/8/layout/hierarchy3"/>
    <dgm:cxn modelId="{20E4D2E1-B9C5-466E-8F15-A3FDB71F57EB}" type="presOf" srcId="{98EBA171-A235-4AB2-8AA9-D88CDAA9BA42}" destId="{AE8555F0-ADFF-49BA-9A9E-FC9C5F5BAA73}" srcOrd="0" destOrd="0" presId="urn:microsoft.com/office/officeart/2005/8/layout/hierarchy3"/>
    <dgm:cxn modelId="{F20B50B4-E3CD-49A2-9690-FA662F6B2036}" srcId="{010CB4B9-4FA3-4719-814C-7C03A4B3E44B}" destId="{04E5B9A4-C3A5-4772-8952-AA228405ECD9}" srcOrd="1" destOrd="0" parTransId="{27CEE7ED-8654-45A2-9FFB-F20D03F74D9F}" sibTransId="{3F422E3C-7875-4DB4-8B7B-89118B55E2D4}"/>
    <dgm:cxn modelId="{75706079-1916-4EDF-B52A-95A7D2A139F5}" srcId="{04E5B9A4-C3A5-4772-8952-AA228405ECD9}" destId="{6BEE9892-1DCF-4502-A0AA-D3BA5A860240}" srcOrd="1" destOrd="0" parTransId="{98EBA171-A235-4AB2-8AA9-D88CDAA9BA42}" sibTransId="{EC975D74-A7BF-411D-AE1D-B241DBD020C2}"/>
    <dgm:cxn modelId="{18F8E5AC-7312-4162-8088-C7F57602D970}" type="presOf" srcId="{746A82E5-E30E-45FB-90B5-B2880C8DACC8}" destId="{C90A9BB7-451E-40F6-BBF1-AA9A1106F52C}" srcOrd="0" destOrd="0" presId="urn:microsoft.com/office/officeart/2005/8/layout/hierarchy3"/>
    <dgm:cxn modelId="{0651112E-3316-4C5E-98DC-BE96F7B334C3}" type="presOf" srcId="{3256B185-F779-4CD2-B06F-A2FB5F30D5C2}" destId="{70D09FCF-CE4A-4A7D-9F7C-55806FEA98D6}" srcOrd="0" destOrd="0" presId="urn:microsoft.com/office/officeart/2005/8/layout/hierarchy3"/>
    <dgm:cxn modelId="{09AEB738-75DE-42DA-92AA-8AE007516666}" type="presOf" srcId="{98BAD78B-45C3-4DDD-8F94-E3E107A048AF}" destId="{6B759911-2E6F-4CE6-A312-BB5FCA71AF97}" srcOrd="1" destOrd="0" presId="urn:microsoft.com/office/officeart/2005/8/layout/hierarchy3"/>
    <dgm:cxn modelId="{3F5E6CB1-33BC-45B2-8BF2-D32D4579A1C2}" srcId="{04E5B9A4-C3A5-4772-8952-AA228405ECD9}" destId="{4DB7F4AA-2176-4C0D-AF7D-7B25374824C0}" srcOrd="3" destOrd="0" parTransId="{052C5A51-0006-44AB-869D-05B1EB99CF4B}" sibTransId="{278EC4D7-F6D6-4688-9D02-CE31475069FF}"/>
    <dgm:cxn modelId="{DAE5A576-F565-489B-A7B8-7433DA2722DA}" type="presOf" srcId="{3C8ECCF6-5853-4174-A1BB-B7A312897C8C}" destId="{9766C433-A77D-46DF-92E4-E2EB61D73566}" srcOrd="0" destOrd="0" presId="urn:microsoft.com/office/officeart/2005/8/layout/hierarchy3"/>
    <dgm:cxn modelId="{6B99D2A5-F2C7-40B2-B9EC-6EA7E58865BE}" type="presOf" srcId="{BCAA09EF-2190-473D-9CAB-1B196C8B9BEF}" destId="{7C287F25-48B8-4323-A093-A80C43160610}" srcOrd="0" destOrd="0" presId="urn:microsoft.com/office/officeart/2005/8/layout/hierarchy3"/>
    <dgm:cxn modelId="{6D84EB20-0D2B-4FF1-B10B-9A6F9E5FD1C3}" type="presOf" srcId="{6BEE9892-1DCF-4502-A0AA-D3BA5A860240}" destId="{0DB8B02A-CC5E-46D6-BF97-C71DCEBEF68C}" srcOrd="0" destOrd="0" presId="urn:microsoft.com/office/officeart/2005/8/layout/hierarchy3"/>
    <dgm:cxn modelId="{2371E8FD-6C55-4213-9D69-294BF2EF48FB}" type="presOf" srcId="{6430528F-BE2F-4D66-8C73-8BE51E9F1963}" destId="{4546B09A-D64C-4B58-BED4-79A2C036FC7F}" srcOrd="0" destOrd="0" presId="urn:microsoft.com/office/officeart/2005/8/layout/hierarchy3"/>
    <dgm:cxn modelId="{B9CA2AA7-41A7-4460-8625-3716FBA1B85D}" type="presOf" srcId="{F5BC6405-0C3F-4EDE-B84D-82546E1BA830}" destId="{7DFB110A-3328-4964-B057-03BF81F7AF7A}" srcOrd="0" destOrd="0" presId="urn:microsoft.com/office/officeart/2005/8/layout/hierarchy3"/>
    <dgm:cxn modelId="{9A30663D-14BB-46D2-9562-73464D903DFC}" type="presOf" srcId="{04E5B9A4-C3A5-4772-8952-AA228405ECD9}" destId="{E9DB15D1-0F4B-40B7-B83B-7AD0C384418B}" srcOrd="0" destOrd="0" presId="urn:microsoft.com/office/officeart/2005/8/layout/hierarchy3"/>
    <dgm:cxn modelId="{A88260B9-E9BA-42DF-84EB-D7D9A863B2EA}" type="presOf" srcId="{98BAD78B-45C3-4DDD-8F94-E3E107A048AF}" destId="{50BBD050-52E0-4851-954E-5C58280A3819}" srcOrd="0" destOrd="0" presId="urn:microsoft.com/office/officeart/2005/8/layout/hierarchy3"/>
    <dgm:cxn modelId="{B2F73AF9-950C-48CE-BF8E-E1D107DCA914}" type="presOf" srcId="{43245334-13D5-4D71-952E-F7729FB72997}" destId="{629226C1-C021-4281-9961-504D1CA71321}" srcOrd="0" destOrd="0" presId="urn:microsoft.com/office/officeart/2005/8/layout/hierarchy3"/>
    <dgm:cxn modelId="{EB77C93A-9D19-4570-8126-E34DBA354FB3}" type="presOf" srcId="{D660A312-EC38-436F-B3A8-CD4CE6B353F5}" destId="{D417B029-1C45-4526-A9FF-14BFB133891E}" srcOrd="0" destOrd="0" presId="urn:microsoft.com/office/officeart/2005/8/layout/hierarchy3"/>
    <dgm:cxn modelId="{8B20F9CB-0790-4111-A132-641B25B0BAF3}" type="presOf" srcId="{15E06BD0-58A3-425D-B86B-8110596E1D71}" destId="{6980272E-1F14-45CA-AD1D-ED9482C44BE4}" srcOrd="0" destOrd="0" presId="urn:microsoft.com/office/officeart/2005/8/layout/hierarchy3"/>
    <dgm:cxn modelId="{1514613A-B79D-4782-977B-2D537EC244B7}" srcId="{98BAD78B-45C3-4DDD-8F94-E3E107A048AF}" destId="{3502E8D9-C10F-418D-A04D-F2BB88137624}" srcOrd="0" destOrd="0" parTransId="{5CCC1554-917A-422E-9F5E-A1BFEBC83880}" sibTransId="{A64DFC38-E265-469F-A758-A419B3159D92}"/>
    <dgm:cxn modelId="{CF777073-E829-4AC9-B48D-1767E68718B9}" type="presOf" srcId="{3502E8D9-C10F-418D-A04D-F2BB88137624}" destId="{8D7227BC-CE74-448E-9483-08E7EB8D0D65}" srcOrd="0" destOrd="0" presId="urn:microsoft.com/office/officeart/2005/8/layout/hierarchy3"/>
    <dgm:cxn modelId="{B3B13080-98AA-45FD-AAAB-91DE1C537B73}" type="presOf" srcId="{010CB4B9-4FA3-4719-814C-7C03A4B3E44B}" destId="{7326784C-6FBD-4F66-84FC-A14EB55FB7EC}" srcOrd="0" destOrd="0" presId="urn:microsoft.com/office/officeart/2005/8/layout/hierarchy3"/>
    <dgm:cxn modelId="{74741863-1EAC-4E5E-9FB9-9AD0E2AB3802}" type="presOf" srcId="{04E5B9A4-C3A5-4772-8952-AA228405ECD9}" destId="{128E9CF8-1227-4695-AC73-F21163783A02}" srcOrd="1" destOrd="0" presId="urn:microsoft.com/office/officeart/2005/8/layout/hierarchy3"/>
    <dgm:cxn modelId="{290B6ED8-6E7D-405F-A863-8B88A26D406A}" srcId="{98BAD78B-45C3-4DDD-8F94-E3E107A048AF}" destId="{43245334-13D5-4D71-952E-F7729FB72997}" srcOrd="1" destOrd="0" parTransId="{BAB7C2A3-D65F-41B9-9366-D26908FE5C9D}" sibTransId="{C4A7C244-C64D-496C-9FC6-15E4B57EEE82}"/>
    <dgm:cxn modelId="{CE60628B-710F-43BB-AAD9-89B433C6A86D}" srcId="{98BAD78B-45C3-4DDD-8F94-E3E107A048AF}" destId="{12E0FBC1-4084-416F-A115-94A941A97040}" srcOrd="4" destOrd="0" parTransId="{746A82E5-E30E-45FB-90B5-B2880C8DACC8}" sibTransId="{F11F2CF8-4256-404D-B3AA-B9AB4B895B2F}"/>
    <dgm:cxn modelId="{4B1008CC-FADB-4B5C-B596-4874667A4FAC}" srcId="{98BAD78B-45C3-4DDD-8F94-E3E107A048AF}" destId="{FCEF5ACE-C7EF-42F4-BCED-283261D9D9E9}" srcOrd="2" destOrd="0" parTransId="{6430528F-BE2F-4D66-8C73-8BE51E9F1963}" sibTransId="{6DC3A04E-9691-4A49-820B-4CE6F8103750}"/>
    <dgm:cxn modelId="{E22F1829-7B42-437A-8737-D0184CF2606B}" srcId="{010CB4B9-4FA3-4719-814C-7C03A4B3E44B}" destId="{98BAD78B-45C3-4DDD-8F94-E3E107A048AF}" srcOrd="0" destOrd="0" parTransId="{37493197-09A6-445D-9CAF-5F9C3D4C5C48}" sibTransId="{60D6F5B5-4C22-4B3F-9CFD-1DA7F99672A3}"/>
    <dgm:cxn modelId="{183B7B50-18AB-44F2-81FA-1BD8FF837733}" srcId="{04E5B9A4-C3A5-4772-8952-AA228405ECD9}" destId="{75D3ECAD-328A-4F8A-9358-86E53FAC96CE}" srcOrd="2" destOrd="0" parTransId="{F5BC6405-0C3F-4EDE-B84D-82546E1BA830}" sibTransId="{0E7570EB-1B1D-4D33-9129-71F253E7C9ED}"/>
    <dgm:cxn modelId="{2FE1F06F-9442-48A6-9239-ACA2F4F36850}" type="presOf" srcId="{BAB7C2A3-D65F-41B9-9366-D26908FE5C9D}" destId="{AC378804-F656-443D-A074-5056E5A55565}" srcOrd="0" destOrd="0" presId="urn:microsoft.com/office/officeart/2005/8/layout/hierarchy3"/>
    <dgm:cxn modelId="{E2293564-4E89-4358-A890-31438B623DE1}" srcId="{04E5B9A4-C3A5-4772-8952-AA228405ECD9}" destId="{53F9745E-B53D-4323-857B-2B57CD9F4ADD}" srcOrd="0" destOrd="0" parTransId="{D660A312-EC38-436F-B3A8-CD4CE6B353F5}" sibTransId="{7C0FF8DB-98AD-428B-83B1-27E579D346A8}"/>
    <dgm:cxn modelId="{4FA93E76-1358-4AD0-87D4-14EA2FB1CCB6}" type="presOf" srcId="{FCEF5ACE-C7EF-42F4-BCED-283261D9D9E9}" destId="{721623B8-B396-4BE8-9E98-DBCE6985B19D}" srcOrd="0" destOrd="0" presId="urn:microsoft.com/office/officeart/2005/8/layout/hierarchy3"/>
    <dgm:cxn modelId="{A5B731C0-CF42-4F08-AF31-DFCDB1B28C69}" srcId="{04E5B9A4-C3A5-4772-8952-AA228405ECD9}" destId="{BCAA09EF-2190-473D-9CAB-1B196C8B9BEF}" srcOrd="4" destOrd="0" parTransId="{15E06BD0-58A3-425D-B86B-8110596E1D71}" sibTransId="{71A8062B-A04E-44BA-BE97-DDBEF88F38D9}"/>
    <dgm:cxn modelId="{01526E91-2DBC-433E-9789-C7C46295F9C4}" srcId="{98BAD78B-45C3-4DDD-8F94-E3E107A048AF}" destId="{3C8ECCF6-5853-4174-A1BB-B7A312897C8C}" srcOrd="3" destOrd="0" parTransId="{3256B185-F779-4CD2-B06F-A2FB5F30D5C2}" sibTransId="{3449EA7B-1B15-4369-901A-004AD78B762F}"/>
    <dgm:cxn modelId="{A5686601-EA34-4D4C-B2D2-234952AB6886}" type="presOf" srcId="{12E0FBC1-4084-416F-A115-94A941A97040}" destId="{6B4964B7-E5DC-4E99-8E33-EEB0EEECD51D}" srcOrd="0" destOrd="0" presId="urn:microsoft.com/office/officeart/2005/8/layout/hierarchy3"/>
    <dgm:cxn modelId="{98FE22B4-1493-4947-B9C2-8CCD7877E9F9}" type="presParOf" srcId="{7326784C-6FBD-4F66-84FC-A14EB55FB7EC}" destId="{E77C6B2A-1471-4282-850B-F36474E378D0}" srcOrd="0" destOrd="0" presId="urn:microsoft.com/office/officeart/2005/8/layout/hierarchy3"/>
    <dgm:cxn modelId="{54EF490F-6CA2-495B-A2FA-3FF150620191}" type="presParOf" srcId="{E77C6B2A-1471-4282-850B-F36474E378D0}" destId="{7D46F497-A697-43E3-97E1-E6D494DB2107}" srcOrd="0" destOrd="0" presId="urn:microsoft.com/office/officeart/2005/8/layout/hierarchy3"/>
    <dgm:cxn modelId="{C05FD6D5-6699-4B2C-B4FC-00F0CFC54D5E}" type="presParOf" srcId="{7D46F497-A697-43E3-97E1-E6D494DB2107}" destId="{50BBD050-52E0-4851-954E-5C58280A3819}" srcOrd="0" destOrd="0" presId="urn:microsoft.com/office/officeart/2005/8/layout/hierarchy3"/>
    <dgm:cxn modelId="{FBAAD6C5-6A64-4D79-82E4-10DEDB9B4D1F}" type="presParOf" srcId="{7D46F497-A697-43E3-97E1-E6D494DB2107}" destId="{6B759911-2E6F-4CE6-A312-BB5FCA71AF97}" srcOrd="1" destOrd="0" presId="urn:microsoft.com/office/officeart/2005/8/layout/hierarchy3"/>
    <dgm:cxn modelId="{52462C0E-D21F-4ACA-A1F5-8760627C5E5A}" type="presParOf" srcId="{E77C6B2A-1471-4282-850B-F36474E378D0}" destId="{DBFFC656-8ECA-41C4-8F62-37F59B4565A4}" srcOrd="1" destOrd="0" presId="urn:microsoft.com/office/officeart/2005/8/layout/hierarchy3"/>
    <dgm:cxn modelId="{3CF72B37-AB4B-4007-8E2E-C5839F3AFF8A}" type="presParOf" srcId="{DBFFC656-8ECA-41C4-8F62-37F59B4565A4}" destId="{192EDE4E-0AE5-4606-9BC7-BD5BE37BF437}" srcOrd="0" destOrd="0" presId="urn:microsoft.com/office/officeart/2005/8/layout/hierarchy3"/>
    <dgm:cxn modelId="{BA078929-999E-4D6C-B919-01C6E05223E3}" type="presParOf" srcId="{DBFFC656-8ECA-41C4-8F62-37F59B4565A4}" destId="{8D7227BC-CE74-448E-9483-08E7EB8D0D65}" srcOrd="1" destOrd="0" presId="urn:microsoft.com/office/officeart/2005/8/layout/hierarchy3"/>
    <dgm:cxn modelId="{CD68AC7F-1930-48A5-8D7E-B3ACC657B193}" type="presParOf" srcId="{DBFFC656-8ECA-41C4-8F62-37F59B4565A4}" destId="{AC378804-F656-443D-A074-5056E5A55565}" srcOrd="2" destOrd="0" presId="urn:microsoft.com/office/officeart/2005/8/layout/hierarchy3"/>
    <dgm:cxn modelId="{4504C946-9777-402E-9DDF-23BFCD9CC81D}" type="presParOf" srcId="{DBFFC656-8ECA-41C4-8F62-37F59B4565A4}" destId="{629226C1-C021-4281-9961-504D1CA71321}" srcOrd="3" destOrd="0" presId="urn:microsoft.com/office/officeart/2005/8/layout/hierarchy3"/>
    <dgm:cxn modelId="{12945798-E687-438B-A0A1-DD2FF3D14143}" type="presParOf" srcId="{DBFFC656-8ECA-41C4-8F62-37F59B4565A4}" destId="{4546B09A-D64C-4B58-BED4-79A2C036FC7F}" srcOrd="4" destOrd="0" presId="urn:microsoft.com/office/officeart/2005/8/layout/hierarchy3"/>
    <dgm:cxn modelId="{E38F2E97-77AB-462D-89B0-B6391C1A081F}" type="presParOf" srcId="{DBFFC656-8ECA-41C4-8F62-37F59B4565A4}" destId="{721623B8-B396-4BE8-9E98-DBCE6985B19D}" srcOrd="5" destOrd="0" presId="urn:microsoft.com/office/officeart/2005/8/layout/hierarchy3"/>
    <dgm:cxn modelId="{216E142C-55A6-4FBE-9B2F-85BC6E8D6690}" type="presParOf" srcId="{DBFFC656-8ECA-41C4-8F62-37F59B4565A4}" destId="{70D09FCF-CE4A-4A7D-9F7C-55806FEA98D6}" srcOrd="6" destOrd="0" presId="urn:microsoft.com/office/officeart/2005/8/layout/hierarchy3"/>
    <dgm:cxn modelId="{5D0006E5-8770-4602-8670-C4E446B74DC0}" type="presParOf" srcId="{DBFFC656-8ECA-41C4-8F62-37F59B4565A4}" destId="{9766C433-A77D-46DF-92E4-E2EB61D73566}" srcOrd="7" destOrd="0" presId="urn:microsoft.com/office/officeart/2005/8/layout/hierarchy3"/>
    <dgm:cxn modelId="{069F115D-4320-4232-947F-6DA4BA5D51CB}" type="presParOf" srcId="{DBFFC656-8ECA-41C4-8F62-37F59B4565A4}" destId="{C90A9BB7-451E-40F6-BBF1-AA9A1106F52C}" srcOrd="8" destOrd="0" presId="urn:microsoft.com/office/officeart/2005/8/layout/hierarchy3"/>
    <dgm:cxn modelId="{AE9A116F-6149-43CD-9519-E786D1900220}" type="presParOf" srcId="{DBFFC656-8ECA-41C4-8F62-37F59B4565A4}" destId="{6B4964B7-E5DC-4E99-8E33-EEB0EEECD51D}" srcOrd="9" destOrd="0" presId="urn:microsoft.com/office/officeart/2005/8/layout/hierarchy3"/>
    <dgm:cxn modelId="{F79DEFFE-0508-4C90-88BD-967110419A9A}" type="presParOf" srcId="{7326784C-6FBD-4F66-84FC-A14EB55FB7EC}" destId="{29C0A824-FA14-4E36-A0BC-5F2EC81ACAC8}" srcOrd="1" destOrd="0" presId="urn:microsoft.com/office/officeart/2005/8/layout/hierarchy3"/>
    <dgm:cxn modelId="{78422D33-3241-4E91-B25A-6180E6055F9B}" type="presParOf" srcId="{29C0A824-FA14-4E36-A0BC-5F2EC81ACAC8}" destId="{718E4AF8-382B-4013-8B4F-4782F7A8709B}" srcOrd="0" destOrd="0" presId="urn:microsoft.com/office/officeart/2005/8/layout/hierarchy3"/>
    <dgm:cxn modelId="{FA9643F2-8C0C-454A-8F46-D031F81EC02C}" type="presParOf" srcId="{718E4AF8-382B-4013-8B4F-4782F7A8709B}" destId="{E9DB15D1-0F4B-40B7-B83B-7AD0C384418B}" srcOrd="0" destOrd="0" presId="urn:microsoft.com/office/officeart/2005/8/layout/hierarchy3"/>
    <dgm:cxn modelId="{2A8766AC-8088-4046-BEAF-E1742A6B2306}" type="presParOf" srcId="{718E4AF8-382B-4013-8B4F-4782F7A8709B}" destId="{128E9CF8-1227-4695-AC73-F21163783A02}" srcOrd="1" destOrd="0" presId="urn:microsoft.com/office/officeart/2005/8/layout/hierarchy3"/>
    <dgm:cxn modelId="{DDD2EB09-00CF-423A-B4DF-8A15E728C46D}" type="presParOf" srcId="{29C0A824-FA14-4E36-A0BC-5F2EC81ACAC8}" destId="{8C023D2A-AFBF-4D4A-A4C7-1B9448080954}" srcOrd="1" destOrd="0" presId="urn:microsoft.com/office/officeart/2005/8/layout/hierarchy3"/>
    <dgm:cxn modelId="{E5F70BCD-AE05-40A3-BAD2-53742D232AF7}" type="presParOf" srcId="{8C023D2A-AFBF-4D4A-A4C7-1B9448080954}" destId="{D417B029-1C45-4526-A9FF-14BFB133891E}" srcOrd="0" destOrd="0" presId="urn:microsoft.com/office/officeart/2005/8/layout/hierarchy3"/>
    <dgm:cxn modelId="{5C1C87A5-EF07-4A7E-8A87-9F0C8716D764}" type="presParOf" srcId="{8C023D2A-AFBF-4D4A-A4C7-1B9448080954}" destId="{592D6BB8-00EF-4EEA-8D72-00B6E14516CE}" srcOrd="1" destOrd="0" presId="urn:microsoft.com/office/officeart/2005/8/layout/hierarchy3"/>
    <dgm:cxn modelId="{21FE702E-14F6-41FD-9711-FC00A42352C8}" type="presParOf" srcId="{8C023D2A-AFBF-4D4A-A4C7-1B9448080954}" destId="{AE8555F0-ADFF-49BA-9A9E-FC9C5F5BAA73}" srcOrd="2" destOrd="0" presId="urn:microsoft.com/office/officeart/2005/8/layout/hierarchy3"/>
    <dgm:cxn modelId="{0A569115-4C27-46AF-AB9D-EC8E54086867}" type="presParOf" srcId="{8C023D2A-AFBF-4D4A-A4C7-1B9448080954}" destId="{0DB8B02A-CC5E-46D6-BF97-C71DCEBEF68C}" srcOrd="3" destOrd="0" presId="urn:microsoft.com/office/officeart/2005/8/layout/hierarchy3"/>
    <dgm:cxn modelId="{2AE7BB06-DBE8-4A08-8B44-C4475F18EBE2}" type="presParOf" srcId="{8C023D2A-AFBF-4D4A-A4C7-1B9448080954}" destId="{7DFB110A-3328-4964-B057-03BF81F7AF7A}" srcOrd="4" destOrd="0" presId="urn:microsoft.com/office/officeart/2005/8/layout/hierarchy3"/>
    <dgm:cxn modelId="{1B0C7788-9FCF-4F88-833B-3870FD324DE9}" type="presParOf" srcId="{8C023D2A-AFBF-4D4A-A4C7-1B9448080954}" destId="{09A9FF9F-4A64-4603-8E66-4B37785C8880}" srcOrd="5" destOrd="0" presId="urn:microsoft.com/office/officeart/2005/8/layout/hierarchy3"/>
    <dgm:cxn modelId="{75FDF4B4-35D7-4AE5-A943-5A071EA25755}" type="presParOf" srcId="{8C023D2A-AFBF-4D4A-A4C7-1B9448080954}" destId="{677FDCF2-D601-412E-A16D-8F36BAFAE347}" srcOrd="6" destOrd="0" presId="urn:microsoft.com/office/officeart/2005/8/layout/hierarchy3"/>
    <dgm:cxn modelId="{86D9700E-A51D-4DB5-BA1D-D526645ABFC1}" type="presParOf" srcId="{8C023D2A-AFBF-4D4A-A4C7-1B9448080954}" destId="{713A6638-30B9-41D7-8A85-04BD33FD3F58}" srcOrd="7" destOrd="0" presId="urn:microsoft.com/office/officeart/2005/8/layout/hierarchy3"/>
    <dgm:cxn modelId="{57885F68-6EC3-4878-AC6D-88FC63B25174}" type="presParOf" srcId="{8C023D2A-AFBF-4D4A-A4C7-1B9448080954}" destId="{6980272E-1F14-45CA-AD1D-ED9482C44BE4}" srcOrd="8" destOrd="0" presId="urn:microsoft.com/office/officeart/2005/8/layout/hierarchy3"/>
    <dgm:cxn modelId="{7EC223EE-9EEF-4DA2-9A78-5C774A506A58}" type="presParOf" srcId="{8C023D2A-AFBF-4D4A-A4C7-1B9448080954}" destId="{7C287F25-48B8-4323-A093-A80C4316061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AF442A-7C8C-4DE4-B385-31A42B0825C0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2DE435E6-91BF-454D-A86F-6CEEFDF0D83D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Keuangan</a:t>
          </a:r>
          <a:endParaRPr lang="id-ID" dirty="0">
            <a:latin typeface="Arial Black" pitchFamily="34" charset="0"/>
          </a:endParaRPr>
        </a:p>
      </dgm:t>
    </dgm:pt>
    <dgm:pt modelId="{111F2498-B65B-4610-8A81-9B031918994D}" type="parTrans" cxnId="{CDE0FDE6-43CD-42D9-B756-65B63B83815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F70FCC69-5F95-4B65-B806-6297D64B73C7}" type="sibTrans" cxnId="{CDE0FDE6-43CD-42D9-B756-65B63B83815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02FC4A25-E0C8-4694-816E-2B7F4FC131E8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Manajemen</a:t>
          </a:r>
          <a:endParaRPr lang="id-ID" dirty="0">
            <a:latin typeface="Arial Black" pitchFamily="34" charset="0"/>
          </a:endParaRPr>
        </a:p>
      </dgm:t>
    </dgm:pt>
    <dgm:pt modelId="{223B956B-6F2F-4589-A5B3-0503C906E28E}" type="parTrans" cxnId="{09CF435C-65E7-46B1-9B33-0B6870FCF062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EA290018-F251-4E66-AABC-6202246441E4}" type="sibTrans" cxnId="{09CF435C-65E7-46B1-9B33-0B6870FCF062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E0A47EDA-8446-4D2A-BBD5-7A39DD26111D}" type="pres">
      <dgm:prSet presAssocID="{B8AF442A-7C8C-4DE4-B385-31A42B0825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9759C8E-1CB9-428E-B435-5D6EDFD15BF8}" type="pres">
      <dgm:prSet presAssocID="{2DE435E6-91BF-454D-A86F-6CEEFDF0D83D}" presName="parentLin" presStyleCnt="0"/>
      <dgm:spPr/>
    </dgm:pt>
    <dgm:pt modelId="{4C927333-CEC4-4EFC-BD18-197E3C66EAB3}" type="pres">
      <dgm:prSet presAssocID="{2DE435E6-91BF-454D-A86F-6CEEFDF0D83D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91F9917D-13B1-4D1D-A113-9A69A1EF6E11}" type="pres">
      <dgm:prSet presAssocID="{2DE435E6-91BF-454D-A86F-6CEEFDF0D83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35A7676-AB75-4567-8826-BFEFCB7AFD94}" type="pres">
      <dgm:prSet presAssocID="{2DE435E6-91BF-454D-A86F-6CEEFDF0D83D}" presName="negativeSpace" presStyleCnt="0"/>
      <dgm:spPr/>
    </dgm:pt>
    <dgm:pt modelId="{2D0D5843-D0F7-42B3-9CBE-A17A60BB17D9}" type="pres">
      <dgm:prSet presAssocID="{2DE435E6-91BF-454D-A86F-6CEEFDF0D83D}" presName="childText" presStyleLbl="conFgAcc1" presStyleIdx="0" presStyleCnt="2">
        <dgm:presLayoutVars>
          <dgm:bulletEnabled val="1"/>
        </dgm:presLayoutVars>
      </dgm:prSet>
      <dgm:spPr/>
    </dgm:pt>
    <dgm:pt modelId="{03C6C8A5-A463-4F01-96A9-A437DB8E35AF}" type="pres">
      <dgm:prSet presAssocID="{F70FCC69-5F95-4B65-B806-6297D64B73C7}" presName="spaceBetweenRectangles" presStyleCnt="0"/>
      <dgm:spPr/>
    </dgm:pt>
    <dgm:pt modelId="{3F5A9274-2472-4E3A-ACBF-FC00616157B7}" type="pres">
      <dgm:prSet presAssocID="{02FC4A25-E0C8-4694-816E-2B7F4FC131E8}" presName="parentLin" presStyleCnt="0"/>
      <dgm:spPr/>
    </dgm:pt>
    <dgm:pt modelId="{9B45789D-E992-44F9-A7D5-3FF6E2032703}" type="pres">
      <dgm:prSet presAssocID="{02FC4A25-E0C8-4694-816E-2B7F4FC131E8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6F43BC6B-5D71-43AE-BEA9-9B86F5E69E4D}" type="pres">
      <dgm:prSet presAssocID="{02FC4A25-E0C8-4694-816E-2B7F4FC131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BD0FD8-719F-4D9E-84CE-7C97773F4D3A}" type="pres">
      <dgm:prSet presAssocID="{02FC4A25-E0C8-4694-816E-2B7F4FC131E8}" presName="negativeSpace" presStyleCnt="0"/>
      <dgm:spPr/>
    </dgm:pt>
    <dgm:pt modelId="{47D8553E-2B48-4737-9FD7-D633DC73BB35}" type="pres">
      <dgm:prSet presAssocID="{02FC4A25-E0C8-4694-816E-2B7F4FC131E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8BABC3F-28CA-4EAD-9EA1-16C4A0EE3F17}" type="presOf" srcId="{02FC4A25-E0C8-4694-816E-2B7F4FC131E8}" destId="{9B45789D-E992-44F9-A7D5-3FF6E2032703}" srcOrd="0" destOrd="0" presId="urn:microsoft.com/office/officeart/2005/8/layout/list1"/>
    <dgm:cxn modelId="{09CF435C-65E7-46B1-9B33-0B6870FCF062}" srcId="{B8AF442A-7C8C-4DE4-B385-31A42B0825C0}" destId="{02FC4A25-E0C8-4694-816E-2B7F4FC131E8}" srcOrd="1" destOrd="0" parTransId="{223B956B-6F2F-4589-A5B3-0503C906E28E}" sibTransId="{EA290018-F251-4E66-AABC-6202246441E4}"/>
    <dgm:cxn modelId="{FB4155E7-8BE9-476F-8AB5-4679176B08D7}" type="presOf" srcId="{2DE435E6-91BF-454D-A86F-6CEEFDF0D83D}" destId="{91F9917D-13B1-4D1D-A113-9A69A1EF6E11}" srcOrd="1" destOrd="0" presId="urn:microsoft.com/office/officeart/2005/8/layout/list1"/>
    <dgm:cxn modelId="{6DCB70DD-03CC-45BC-9A00-A73C9FEF66EB}" type="presOf" srcId="{02FC4A25-E0C8-4694-816E-2B7F4FC131E8}" destId="{6F43BC6B-5D71-43AE-BEA9-9B86F5E69E4D}" srcOrd="1" destOrd="0" presId="urn:microsoft.com/office/officeart/2005/8/layout/list1"/>
    <dgm:cxn modelId="{83FC49D9-C20E-4729-8D71-EDC614C75541}" type="presOf" srcId="{B8AF442A-7C8C-4DE4-B385-31A42B0825C0}" destId="{E0A47EDA-8446-4D2A-BBD5-7A39DD26111D}" srcOrd="0" destOrd="0" presId="urn:microsoft.com/office/officeart/2005/8/layout/list1"/>
    <dgm:cxn modelId="{CDE0FDE6-43CD-42D9-B756-65B63B83815A}" srcId="{B8AF442A-7C8C-4DE4-B385-31A42B0825C0}" destId="{2DE435E6-91BF-454D-A86F-6CEEFDF0D83D}" srcOrd="0" destOrd="0" parTransId="{111F2498-B65B-4610-8A81-9B031918994D}" sibTransId="{F70FCC69-5F95-4B65-B806-6297D64B73C7}"/>
    <dgm:cxn modelId="{23FBBABA-3160-4CE9-847B-EDA919DDD336}" type="presOf" srcId="{2DE435E6-91BF-454D-A86F-6CEEFDF0D83D}" destId="{4C927333-CEC4-4EFC-BD18-197E3C66EAB3}" srcOrd="0" destOrd="0" presId="urn:microsoft.com/office/officeart/2005/8/layout/list1"/>
    <dgm:cxn modelId="{C3375928-8203-4DFA-9633-17C34B905937}" type="presParOf" srcId="{E0A47EDA-8446-4D2A-BBD5-7A39DD26111D}" destId="{29759C8E-1CB9-428E-B435-5D6EDFD15BF8}" srcOrd="0" destOrd="0" presId="urn:microsoft.com/office/officeart/2005/8/layout/list1"/>
    <dgm:cxn modelId="{6597A1E8-B65A-44EB-9533-47C6A487A25D}" type="presParOf" srcId="{29759C8E-1CB9-428E-B435-5D6EDFD15BF8}" destId="{4C927333-CEC4-4EFC-BD18-197E3C66EAB3}" srcOrd="0" destOrd="0" presId="urn:microsoft.com/office/officeart/2005/8/layout/list1"/>
    <dgm:cxn modelId="{934616C5-44A1-4AF2-91FF-41CEFE07BFC6}" type="presParOf" srcId="{29759C8E-1CB9-428E-B435-5D6EDFD15BF8}" destId="{91F9917D-13B1-4D1D-A113-9A69A1EF6E11}" srcOrd="1" destOrd="0" presId="urn:microsoft.com/office/officeart/2005/8/layout/list1"/>
    <dgm:cxn modelId="{20A613AC-5CB7-4E64-8087-92B81178D117}" type="presParOf" srcId="{E0A47EDA-8446-4D2A-BBD5-7A39DD26111D}" destId="{635A7676-AB75-4567-8826-BFEFCB7AFD94}" srcOrd="1" destOrd="0" presId="urn:microsoft.com/office/officeart/2005/8/layout/list1"/>
    <dgm:cxn modelId="{FC1335AC-75DF-4873-BC9E-A2B0BCE67C60}" type="presParOf" srcId="{E0A47EDA-8446-4D2A-BBD5-7A39DD26111D}" destId="{2D0D5843-D0F7-42B3-9CBE-A17A60BB17D9}" srcOrd="2" destOrd="0" presId="urn:microsoft.com/office/officeart/2005/8/layout/list1"/>
    <dgm:cxn modelId="{C5774E44-383E-4B65-AA90-ECF966CD9039}" type="presParOf" srcId="{E0A47EDA-8446-4D2A-BBD5-7A39DD26111D}" destId="{03C6C8A5-A463-4F01-96A9-A437DB8E35AF}" srcOrd="3" destOrd="0" presId="urn:microsoft.com/office/officeart/2005/8/layout/list1"/>
    <dgm:cxn modelId="{29E7219C-3C22-4C87-AE5C-D065AE837CAA}" type="presParOf" srcId="{E0A47EDA-8446-4D2A-BBD5-7A39DD26111D}" destId="{3F5A9274-2472-4E3A-ACBF-FC00616157B7}" srcOrd="4" destOrd="0" presId="urn:microsoft.com/office/officeart/2005/8/layout/list1"/>
    <dgm:cxn modelId="{4F1BCC2B-F005-47EE-B0B7-2D98267F05DE}" type="presParOf" srcId="{3F5A9274-2472-4E3A-ACBF-FC00616157B7}" destId="{9B45789D-E992-44F9-A7D5-3FF6E2032703}" srcOrd="0" destOrd="0" presId="urn:microsoft.com/office/officeart/2005/8/layout/list1"/>
    <dgm:cxn modelId="{D0B2C9A4-32D2-41B9-B6E9-086071C1A75A}" type="presParOf" srcId="{3F5A9274-2472-4E3A-ACBF-FC00616157B7}" destId="{6F43BC6B-5D71-43AE-BEA9-9B86F5E69E4D}" srcOrd="1" destOrd="0" presId="urn:microsoft.com/office/officeart/2005/8/layout/list1"/>
    <dgm:cxn modelId="{2F000776-D91B-4454-874C-322AB2537918}" type="presParOf" srcId="{E0A47EDA-8446-4D2A-BBD5-7A39DD26111D}" destId="{9ABD0FD8-719F-4D9E-84CE-7C97773F4D3A}" srcOrd="5" destOrd="0" presId="urn:microsoft.com/office/officeart/2005/8/layout/list1"/>
    <dgm:cxn modelId="{A20E3DB6-B410-47D3-92F5-1583E2050B3B}" type="presParOf" srcId="{E0A47EDA-8446-4D2A-BBD5-7A39DD26111D}" destId="{47D8553E-2B48-4737-9FD7-D633DC73BB3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59B312-0D68-4D9D-B7E2-3C4460D39623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1CCD6A58-7A41-4693-A751-DB3873B6E370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 Perusahaan </a:t>
          </a:r>
          <a:endParaRPr lang="id-ID" dirty="0">
            <a:latin typeface="Arial Black" pitchFamily="34" charset="0"/>
          </a:endParaRPr>
        </a:p>
      </dgm:t>
    </dgm:pt>
    <dgm:pt modelId="{BB099699-A04E-45CE-8A79-2BBE645C45A2}" type="parTrans" cxnId="{144B5A5B-7410-4438-A2D6-3C13C6D98C4B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4D282522-A70C-45B1-BB00-42552616529E}" type="sibTrans" cxnId="{144B5A5B-7410-4438-A2D6-3C13C6D98C4B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38E14788-E542-4739-81E0-8FF13D5DBA81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 Publik</a:t>
          </a:r>
          <a:endParaRPr lang="id-ID" dirty="0">
            <a:latin typeface="Arial Black" pitchFamily="34" charset="0"/>
          </a:endParaRPr>
        </a:p>
      </dgm:t>
    </dgm:pt>
    <dgm:pt modelId="{56AA4EE7-05A4-4738-8F91-AB700910A788}" type="parTrans" cxnId="{75647FEE-4E9D-4F45-A7A2-AD5CC36181B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85AE7E62-2FAF-4BD7-BCC4-8A96E91BE10E}" type="sibTrans" cxnId="{75647FEE-4E9D-4F45-A7A2-AD5CC36181B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F3A3CB1C-979A-4F5A-8337-0DD97664C891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 Pemerintah</a:t>
          </a:r>
          <a:endParaRPr lang="id-ID" dirty="0">
            <a:latin typeface="Arial Black" pitchFamily="34" charset="0"/>
          </a:endParaRPr>
        </a:p>
      </dgm:t>
    </dgm:pt>
    <dgm:pt modelId="{85E8EB65-3528-4C6F-A415-CB5431EE8D87}" type="parTrans" cxnId="{449FBF50-35ED-4AB6-905A-3583F02D1F9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442688F7-717F-4076-A570-0346D1836C8F}" type="sibTrans" cxnId="{449FBF50-35ED-4AB6-905A-3583F02D1F93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90A07173-1B32-4D35-B1D4-31F66EC1FEF7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 Pendidik</a:t>
          </a:r>
          <a:endParaRPr lang="id-ID" dirty="0">
            <a:latin typeface="Arial Black" pitchFamily="34" charset="0"/>
          </a:endParaRPr>
        </a:p>
      </dgm:t>
    </dgm:pt>
    <dgm:pt modelId="{3C579DE6-12E1-451A-8065-BAA2367D0A88}" type="parTrans" cxnId="{8B9B46A7-C81C-43F6-AD7A-1601DAF85754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6DEDAD69-6EF4-4C1C-881B-CEDEDF06EB0C}" type="sibTrans" cxnId="{8B9B46A7-C81C-43F6-AD7A-1601DAF85754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C07F3D6D-C210-49B3-923D-1838FD6C04C7}" type="pres">
      <dgm:prSet presAssocID="{CC59B312-0D68-4D9D-B7E2-3C4460D396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5B523DD-B8CF-452A-9544-7B3BDACAC1ED}" type="pres">
      <dgm:prSet presAssocID="{1CCD6A58-7A41-4693-A751-DB3873B6E370}" presName="parentLin" presStyleCnt="0"/>
      <dgm:spPr/>
    </dgm:pt>
    <dgm:pt modelId="{13108E91-1BB1-4892-A602-4463B8A153A0}" type="pres">
      <dgm:prSet presAssocID="{1CCD6A58-7A41-4693-A751-DB3873B6E370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62B6ADDF-E6C7-4173-8336-7892C5772B91}" type="pres">
      <dgm:prSet presAssocID="{1CCD6A58-7A41-4693-A751-DB3873B6E37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0CE1D1-B0C3-459F-A2BA-BFAA14CF9CB2}" type="pres">
      <dgm:prSet presAssocID="{1CCD6A58-7A41-4693-A751-DB3873B6E370}" presName="negativeSpace" presStyleCnt="0"/>
      <dgm:spPr/>
    </dgm:pt>
    <dgm:pt modelId="{64A6688B-BA5D-4B0F-8944-45D0CBA8FAF9}" type="pres">
      <dgm:prSet presAssocID="{1CCD6A58-7A41-4693-A751-DB3873B6E370}" presName="childText" presStyleLbl="conFgAcc1" presStyleIdx="0" presStyleCnt="4">
        <dgm:presLayoutVars>
          <dgm:bulletEnabled val="1"/>
        </dgm:presLayoutVars>
      </dgm:prSet>
      <dgm:spPr/>
    </dgm:pt>
    <dgm:pt modelId="{AD1AD60A-7B84-4472-9725-EA4DB445D996}" type="pres">
      <dgm:prSet presAssocID="{4D282522-A70C-45B1-BB00-42552616529E}" presName="spaceBetweenRectangles" presStyleCnt="0"/>
      <dgm:spPr/>
    </dgm:pt>
    <dgm:pt modelId="{B45AC9B4-E921-4A11-900A-D708959CF1BF}" type="pres">
      <dgm:prSet presAssocID="{38E14788-E542-4739-81E0-8FF13D5DBA81}" presName="parentLin" presStyleCnt="0"/>
      <dgm:spPr/>
    </dgm:pt>
    <dgm:pt modelId="{FD3C5F61-A9F9-4FAF-89E5-9DDC3B1DD720}" type="pres">
      <dgm:prSet presAssocID="{38E14788-E542-4739-81E0-8FF13D5DBA81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8984916A-E38D-476A-9533-386E72817929}" type="pres">
      <dgm:prSet presAssocID="{38E14788-E542-4739-81E0-8FF13D5DBA8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DB4A99-AFCD-4396-B6DD-F79E02B2EFCE}" type="pres">
      <dgm:prSet presAssocID="{38E14788-E542-4739-81E0-8FF13D5DBA81}" presName="negativeSpace" presStyleCnt="0"/>
      <dgm:spPr/>
    </dgm:pt>
    <dgm:pt modelId="{2D7A6290-BAA6-43B1-ADCB-23530836E9E1}" type="pres">
      <dgm:prSet presAssocID="{38E14788-E542-4739-81E0-8FF13D5DBA81}" presName="childText" presStyleLbl="conFgAcc1" presStyleIdx="1" presStyleCnt="4">
        <dgm:presLayoutVars>
          <dgm:bulletEnabled val="1"/>
        </dgm:presLayoutVars>
      </dgm:prSet>
      <dgm:spPr/>
    </dgm:pt>
    <dgm:pt modelId="{548C0A93-4811-4371-9B47-18EFFEFC37CE}" type="pres">
      <dgm:prSet presAssocID="{85AE7E62-2FAF-4BD7-BCC4-8A96E91BE10E}" presName="spaceBetweenRectangles" presStyleCnt="0"/>
      <dgm:spPr/>
    </dgm:pt>
    <dgm:pt modelId="{6873F6B4-6B1E-428B-93E5-6837E2435655}" type="pres">
      <dgm:prSet presAssocID="{F3A3CB1C-979A-4F5A-8337-0DD97664C891}" presName="parentLin" presStyleCnt="0"/>
      <dgm:spPr/>
    </dgm:pt>
    <dgm:pt modelId="{195A1BD7-038E-44F2-B0D0-E8E3DCCAFF88}" type="pres">
      <dgm:prSet presAssocID="{F3A3CB1C-979A-4F5A-8337-0DD97664C891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1FE01E28-86CE-436F-BA92-A2009F4915E9}" type="pres">
      <dgm:prSet presAssocID="{F3A3CB1C-979A-4F5A-8337-0DD97664C89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1B364A-9506-4D0A-86E6-C7732110B883}" type="pres">
      <dgm:prSet presAssocID="{F3A3CB1C-979A-4F5A-8337-0DD97664C891}" presName="negativeSpace" presStyleCnt="0"/>
      <dgm:spPr/>
    </dgm:pt>
    <dgm:pt modelId="{C8E10A95-0430-4E9A-B703-6394DDD8A314}" type="pres">
      <dgm:prSet presAssocID="{F3A3CB1C-979A-4F5A-8337-0DD97664C891}" presName="childText" presStyleLbl="conFgAcc1" presStyleIdx="2" presStyleCnt="4">
        <dgm:presLayoutVars>
          <dgm:bulletEnabled val="1"/>
        </dgm:presLayoutVars>
      </dgm:prSet>
      <dgm:spPr/>
    </dgm:pt>
    <dgm:pt modelId="{C87DD1BB-B3BD-47E6-BFFF-73BEE01C92BC}" type="pres">
      <dgm:prSet presAssocID="{442688F7-717F-4076-A570-0346D1836C8F}" presName="spaceBetweenRectangles" presStyleCnt="0"/>
      <dgm:spPr/>
    </dgm:pt>
    <dgm:pt modelId="{25473EFF-4965-401A-B0FA-F430F82AFA5B}" type="pres">
      <dgm:prSet presAssocID="{90A07173-1B32-4D35-B1D4-31F66EC1FEF7}" presName="parentLin" presStyleCnt="0"/>
      <dgm:spPr/>
    </dgm:pt>
    <dgm:pt modelId="{DAD79E6C-C090-4538-AC4D-20896FFD526B}" type="pres">
      <dgm:prSet presAssocID="{90A07173-1B32-4D35-B1D4-31F66EC1FEF7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D186EB28-E822-4975-BF1B-DE0D48F4A226}" type="pres">
      <dgm:prSet presAssocID="{90A07173-1B32-4D35-B1D4-31F66EC1FEF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9F6B96-1BBB-4BF9-AF53-42ED93BEF4B6}" type="pres">
      <dgm:prSet presAssocID="{90A07173-1B32-4D35-B1D4-31F66EC1FEF7}" presName="negativeSpace" presStyleCnt="0"/>
      <dgm:spPr/>
    </dgm:pt>
    <dgm:pt modelId="{4FB5B551-FF79-402D-9C5E-869BECD2F584}" type="pres">
      <dgm:prSet presAssocID="{90A07173-1B32-4D35-B1D4-31F66EC1FEF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92DF64-CC31-49A2-9CF0-5FE739CB3DA5}" type="presOf" srcId="{38E14788-E542-4739-81E0-8FF13D5DBA81}" destId="{FD3C5F61-A9F9-4FAF-89E5-9DDC3B1DD720}" srcOrd="0" destOrd="0" presId="urn:microsoft.com/office/officeart/2005/8/layout/list1"/>
    <dgm:cxn modelId="{6B6E6E51-F2A6-4EA8-B735-4D2AF7B677A2}" type="presOf" srcId="{F3A3CB1C-979A-4F5A-8337-0DD97664C891}" destId="{1FE01E28-86CE-436F-BA92-A2009F4915E9}" srcOrd="1" destOrd="0" presId="urn:microsoft.com/office/officeart/2005/8/layout/list1"/>
    <dgm:cxn modelId="{7BDD4979-A14B-47B0-A34D-18BAE9472220}" type="presOf" srcId="{F3A3CB1C-979A-4F5A-8337-0DD97664C891}" destId="{195A1BD7-038E-44F2-B0D0-E8E3DCCAFF88}" srcOrd="0" destOrd="0" presId="urn:microsoft.com/office/officeart/2005/8/layout/list1"/>
    <dgm:cxn modelId="{449FBF50-35ED-4AB6-905A-3583F02D1F93}" srcId="{CC59B312-0D68-4D9D-B7E2-3C4460D39623}" destId="{F3A3CB1C-979A-4F5A-8337-0DD97664C891}" srcOrd="2" destOrd="0" parTransId="{85E8EB65-3528-4C6F-A415-CB5431EE8D87}" sibTransId="{442688F7-717F-4076-A570-0346D1836C8F}"/>
    <dgm:cxn modelId="{75647FEE-4E9D-4F45-A7A2-AD5CC36181B3}" srcId="{CC59B312-0D68-4D9D-B7E2-3C4460D39623}" destId="{38E14788-E542-4739-81E0-8FF13D5DBA81}" srcOrd="1" destOrd="0" parTransId="{56AA4EE7-05A4-4738-8F91-AB700910A788}" sibTransId="{85AE7E62-2FAF-4BD7-BCC4-8A96E91BE10E}"/>
    <dgm:cxn modelId="{B52125ED-EE45-4133-8C07-D0633F039EFC}" type="presOf" srcId="{38E14788-E542-4739-81E0-8FF13D5DBA81}" destId="{8984916A-E38D-476A-9533-386E72817929}" srcOrd="1" destOrd="0" presId="urn:microsoft.com/office/officeart/2005/8/layout/list1"/>
    <dgm:cxn modelId="{8B9B46A7-C81C-43F6-AD7A-1601DAF85754}" srcId="{CC59B312-0D68-4D9D-B7E2-3C4460D39623}" destId="{90A07173-1B32-4D35-B1D4-31F66EC1FEF7}" srcOrd="3" destOrd="0" parTransId="{3C579DE6-12E1-451A-8065-BAA2367D0A88}" sibTransId="{6DEDAD69-6EF4-4C1C-881B-CEDEDF06EB0C}"/>
    <dgm:cxn modelId="{144B5A5B-7410-4438-A2D6-3C13C6D98C4B}" srcId="{CC59B312-0D68-4D9D-B7E2-3C4460D39623}" destId="{1CCD6A58-7A41-4693-A751-DB3873B6E370}" srcOrd="0" destOrd="0" parTransId="{BB099699-A04E-45CE-8A79-2BBE645C45A2}" sibTransId="{4D282522-A70C-45B1-BB00-42552616529E}"/>
    <dgm:cxn modelId="{40004ED1-C6E6-46E6-9548-6B0B4CECEF66}" type="presOf" srcId="{1CCD6A58-7A41-4693-A751-DB3873B6E370}" destId="{62B6ADDF-E6C7-4173-8336-7892C5772B91}" srcOrd="1" destOrd="0" presId="urn:microsoft.com/office/officeart/2005/8/layout/list1"/>
    <dgm:cxn modelId="{AB6B7BD9-BCC8-4CA5-AD1F-2921928D59E3}" type="presOf" srcId="{1CCD6A58-7A41-4693-A751-DB3873B6E370}" destId="{13108E91-1BB1-4892-A602-4463B8A153A0}" srcOrd="0" destOrd="0" presId="urn:microsoft.com/office/officeart/2005/8/layout/list1"/>
    <dgm:cxn modelId="{BA419383-5A40-4160-96C8-70DFF26EC2F0}" type="presOf" srcId="{90A07173-1B32-4D35-B1D4-31F66EC1FEF7}" destId="{DAD79E6C-C090-4538-AC4D-20896FFD526B}" srcOrd="0" destOrd="0" presId="urn:microsoft.com/office/officeart/2005/8/layout/list1"/>
    <dgm:cxn modelId="{E6722377-9DDD-4FFC-8D0B-75815406345E}" type="presOf" srcId="{90A07173-1B32-4D35-B1D4-31F66EC1FEF7}" destId="{D186EB28-E822-4975-BF1B-DE0D48F4A226}" srcOrd="1" destOrd="0" presId="urn:microsoft.com/office/officeart/2005/8/layout/list1"/>
    <dgm:cxn modelId="{73CAD494-8843-4894-9C58-36CC7FA7DD28}" type="presOf" srcId="{CC59B312-0D68-4D9D-B7E2-3C4460D39623}" destId="{C07F3D6D-C210-49B3-923D-1838FD6C04C7}" srcOrd="0" destOrd="0" presId="urn:microsoft.com/office/officeart/2005/8/layout/list1"/>
    <dgm:cxn modelId="{17EC5B8D-A6A5-4B38-B87C-A2A2AAC20AD5}" type="presParOf" srcId="{C07F3D6D-C210-49B3-923D-1838FD6C04C7}" destId="{55B523DD-B8CF-452A-9544-7B3BDACAC1ED}" srcOrd="0" destOrd="0" presId="urn:microsoft.com/office/officeart/2005/8/layout/list1"/>
    <dgm:cxn modelId="{1257BC47-7E6E-4BEB-867C-9E2F8A8542D4}" type="presParOf" srcId="{55B523DD-B8CF-452A-9544-7B3BDACAC1ED}" destId="{13108E91-1BB1-4892-A602-4463B8A153A0}" srcOrd="0" destOrd="0" presId="urn:microsoft.com/office/officeart/2005/8/layout/list1"/>
    <dgm:cxn modelId="{4D2B9ACC-3894-4B20-ADD3-BAE8364CD33D}" type="presParOf" srcId="{55B523DD-B8CF-452A-9544-7B3BDACAC1ED}" destId="{62B6ADDF-E6C7-4173-8336-7892C5772B91}" srcOrd="1" destOrd="0" presId="urn:microsoft.com/office/officeart/2005/8/layout/list1"/>
    <dgm:cxn modelId="{F7C5A86C-911D-4E63-B3CF-16C4267478E2}" type="presParOf" srcId="{C07F3D6D-C210-49B3-923D-1838FD6C04C7}" destId="{130CE1D1-B0C3-459F-A2BA-BFAA14CF9CB2}" srcOrd="1" destOrd="0" presId="urn:microsoft.com/office/officeart/2005/8/layout/list1"/>
    <dgm:cxn modelId="{50F4730E-BB17-41A7-84E7-68BE9A7D5F03}" type="presParOf" srcId="{C07F3D6D-C210-49B3-923D-1838FD6C04C7}" destId="{64A6688B-BA5D-4B0F-8944-45D0CBA8FAF9}" srcOrd="2" destOrd="0" presId="urn:microsoft.com/office/officeart/2005/8/layout/list1"/>
    <dgm:cxn modelId="{19CF93EB-A989-49AA-928C-76A6538FCCBC}" type="presParOf" srcId="{C07F3D6D-C210-49B3-923D-1838FD6C04C7}" destId="{AD1AD60A-7B84-4472-9725-EA4DB445D996}" srcOrd="3" destOrd="0" presId="urn:microsoft.com/office/officeart/2005/8/layout/list1"/>
    <dgm:cxn modelId="{F1D8DDBC-CE91-4767-848A-D08784CE448F}" type="presParOf" srcId="{C07F3D6D-C210-49B3-923D-1838FD6C04C7}" destId="{B45AC9B4-E921-4A11-900A-D708959CF1BF}" srcOrd="4" destOrd="0" presId="urn:microsoft.com/office/officeart/2005/8/layout/list1"/>
    <dgm:cxn modelId="{DF34E358-D943-435D-95D7-30B84DA65C6E}" type="presParOf" srcId="{B45AC9B4-E921-4A11-900A-D708959CF1BF}" destId="{FD3C5F61-A9F9-4FAF-89E5-9DDC3B1DD720}" srcOrd="0" destOrd="0" presId="urn:microsoft.com/office/officeart/2005/8/layout/list1"/>
    <dgm:cxn modelId="{B884243D-A7DA-4F76-B308-EEC0BA89478E}" type="presParOf" srcId="{B45AC9B4-E921-4A11-900A-D708959CF1BF}" destId="{8984916A-E38D-476A-9533-386E72817929}" srcOrd="1" destOrd="0" presId="urn:microsoft.com/office/officeart/2005/8/layout/list1"/>
    <dgm:cxn modelId="{B7C92CD2-A3FF-4FFA-A141-4FF9BAA87BC5}" type="presParOf" srcId="{C07F3D6D-C210-49B3-923D-1838FD6C04C7}" destId="{26DB4A99-AFCD-4396-B6DD-F79E02B2EFCE}" srcOrd="5" destOrd="0" presId="urn:microsoft.com/office/officeart/2005/8/layout/list1"/>
    <dgm:cxn modelId="{E599EC0D-5087-42F1-987F-D612E8E4E7B7}" type="presParOf" srcId="{C07F3D6D-C210-49B3-923D-1838FD6C04C7}" destId="{2D7A6290-BAA6-43B1-ADCB-23530836E9E1}" srcOrd="6" destOrd="0" presId="urn:microsoft.com/office/officeart/2005/8/layout/list1"/>
    <dgm:cxn modelId="{8093B8E9-DAF7-4775-B033-30AC58BDB474}" type="presParOf" srcId="{C07F3D6D-C210-49B3-923D-1838FD6C04C7}" destId="{548C0A93-4811-4371-9B47-18EFFEFC37CE}" srcOrd="7" destOrd="0" presId="urn:microsoft.com/office/officeart/2005/8/layout/list1"/>
    <dgm:cxn modelId="{894C9EA8-D749-4F1B-9151-62AF5D761D46}" type="presParOf" srcId="{C07F3D6D-C210-49B3-923D-1838FD6C04C7}" destId="{6873F6B4-6B1E-428B-93E5-6837E2435655}" srcOrd="8" destOrd="0" presId="urn:microsoft.com/office/officeart/2005/8/layout/list1"/>
    <dgm:cxn modelId="{D73A0DE5-EDB0-447D-9066-79087AB95CA5}" type="presParOf" srcId="{6873F6B4-6B1E-428B-93E5-6837E2435655}" destId="{195A1BD7-038E-44F2-B0D0-E8E3DCCAFF88}" srcOrd="0" destOrd="0" presId="urn:microsoft.com/office/officeart/2005/8/layout/list1"/>
    <dgm:cxn modelId="{4B363F52-C395-41F3-B03E-B51575DF4C4D}" type="presParOf" srcId="{6873F6B4-6B1E-428B-93E5-6837E2435655}" destId="{1FE01E28-86CE-436F-BA92-A2009F4915E9}" srcOrd="1" destOrd="0" presId="urn:microsoft.com/office/officeart/2005/8/layout/list1"/>
    <dgm:cxn modelId="{88E134A7-D713-4EB2-B9CD-FD4F5BE37B20}" type="presParOf" srcId="{C07F3D6D-C210-49B3-923D-1838FD6C04C7}" destId="{661B364A-9506-4D0A-86E6-C7732110B883}" srcOrd="9" destOrd="0" presId="urn:microsoft.com/office/officeart/2005/8/layout/list1"/>
    <dgm:cxn modelId="{3DB9AACB-31FE-4393-B025-FFBFE02A209C}" type="presParOf" srcId="{C07F3D6D-C210-49B3-923D-1838FD6C04C7}" destId="{C8E10A95-0430-4E9A-B703-6394DDD8A314}" srcOrd="10" destOrd="0" presId="urn:microsoft.com/office/officeart/2005/8/layout/list1"/>
    <dgm:cxn modelId="{DBC62CC9-0EB6-4555-881D-0DD6E53EB4EE}" type="presParOf" srcId="{C07F3D6D-C210-49B3-923D-1838FD6C04C7}" destId="{C87DD1BB-B3BD-47E6-BFFF-73BEE01C92BC}" srcOrd="11" destOrd="0" presId="urn:microsoft.com/office/officeart/2005/8/layout/list1"/>
    <dgm:cxn modelId="{53342C8B-B6C7-479D-BDF7-40C76B3B5938}" type="presParOf" srcId="{C07F3D6D-C210-49B3-923D-1838FD6C04C7}" destId="{25473EFF-4965-401A-B0FA-F430F82AFA5B}" srcOrd="12" destOrd="0" presId="urn:microsoft.com/office/officeart/2005/8/layout/list1"/>
    <dgm:cxn modelId="{DA044BB7-4EAF-45D9-AE4D-5D3C777A9488}" type="presParOf" srcId="{25473EFF-4965-401A-B0FA-F430F82AFA5B}" destId="{DAD79E6C-C090-4538-AC4D-20896FFD526B}" srcOrd="0" destOrd="0" presId="urn:microsoft.com/office/officeart/2005/8/layout/list1"/>
    <dgm:cxn modelId="{0191F7F5-1E9D-4C47-BD14-E0B3EEB06C3A}" type="presParOf" srcId="{25473EFF-4965-401A-B0FA-F430F82AFA5B}" destId="{D186EB28-E822-4975-BF1B-DE0D48F4A226}" srcOrd="1" destOrd="0" presId="urn:microsoft.com/office/officeart/2005/8/layout/list1"/>
    <dgm:cxn modelId="{3D6F6F45-EA8C-48B6-98D0-3FA62235D8E0}" type="presParOf" srcId="{C07F3D6D-C210-49B3-923D-1838FD6C04C7}" destId="{DA9F6B96-1BBB-4BF9-AF53-42ED93BEF4B6}" srcOrd="13" destOrd="0" presId="urn:microsoft.com/office/officeart/2005/8/layout/list1"/>
    <dgm:cxn modelId="{D029CE25-DDE7-4BAD-912C-3766DC107C8B}" type="presParOf" srcId="{C07F3D6D-C210-49B3-923D-1838FD6C04C7}" destId="{4FB5B551-FF79-402D-9C5E-869BECD2F58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5C124F-4212-4606-A07B-A0CA4ABC72DB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6B855AD-BDA9-4CC9-8429-C0F0A49FC5DC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Manajemen</a:t>
          </a:r>
          <a:endParaRPr lang="id-ID" dirty="0">
            <a:latin typeface="Arial Black" pitchFamily="34" charset="0"/>
          </a:endParaRPr>
        </a:p>
      </dgm:t>
    </dgm:pt>
    <dgm:pt modelId="{9A7C1D51-A44F-45CD-9240-A56E8641955D}" type="parTrans" cxnId="{6DCCBE46-EE06-444F-8D83-FF8D3C0307A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5AC2727C-99AA-4791-BF8F-4CA4DE43ED2C}" type="sibTrans" cxnId="{6DCCBE46-EE06-444F-8D83-FF8D3C0307AD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C35F8959-3801-46D2-92F8-A60E767B2343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Biaya</a:t>
          </a:r>
          <a:endParaRPr lang="id-ID" dirty="0">
            <a:latin typeface="Arial Black" pitchFamily="34" charset="0"/>
          </a:endParaRPr>
        </a:p>
      </dgm:t>
    </dgm:pt>
    <dgm:pt modelId="{149B3351-E31F-4E23-B542-D7A9039501C5}" type="parTrans" cxnId="{2E56FFEA-17C5-4CCE-A637-14A9874227C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E0683642-1893-4756-9C7F-BF8DFA02C7C2}" type="sibTrans" cxnId="{2E56FFEA-17C5-4CCE-A637-14A9874227CA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FBBF7D27-8C4C-4725-AEBA-E02FF3A4473C}">
      <dgm:prSet phldrT="[Text]"/>
      <dgm:spPr/>
      <dgm:t>
        <a:bodyPr/>
        <a:lstStyle/>
        <a:p>
          <a:r>
            <a:rPr lang="id-ID" dirty="0" smtClean="0">
              <a:latin typeface="Arial Black" pitchFamily="34" charset="0"/>
            </a:rPr>
            <a:t>Akuntansi Keuangan</a:t>
          </a:r>
          <a:endParaRPr lang="id-ID" dirty="0">
            <a:latin typeface="Arial Black" pitchFamily="34" charset="0"/>
          </a:endParaRPr>
        </a:p>
      </dgm:t>
    </dgm:pt>
    <dgm:pt modelId="{3AB71044-0CF8-4FC3-B18A-D7BD5AD5965E}" type="parTrans" cxnId="{26A9FC71-7D64-4178-B4C5-AA7AA38CB23C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16BE2160-6F33-42E9-84C0-F86ECA0E1C7B}" type="sibTrans" cxnId="{26A9FC71-7D64-4178-B4C5-AA7AA38CB23C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94926883-49E4-4AF8-ACFD-9354E825D844}">
      <dgm:prSet/>
      <dgm:spPr/>
      <dgm:t>
        <a:bodyPr/>
        <a:lstStyle/>
        <a:p>
          <a:r>
            <a:rPr lang="id-ID" dirty="0" smtClean="0">
              <a:latin typeface="Arial Black" pitchFamily="34" charset="0"/>
            </a:rPr>
            <a:t>Auditing</a:t>
          </a:r>
          <a:endParaRPr lang="id-ID" dirty="0">
            <a:latin typeface="Arial Black" pitchFamily="34" charset="0"/>
          </a:endParaRPr>
        </a:p>
      </dgm:t>
    </dgm:pt>
    <dgm:pt modelId="{71C824E4-E4A3-45A6-B4F0-59D6D3D8A091}" type="parTrans" cxnId="{900840B2-819F-4935-85A8-1C94E19AA296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DCFEC533-B9AC-43AB-AD8E-08652691E753}" type="sibTrans" cxnId="{900840B2-819F-4935-85A8-1C94E19AA296}">
      <dgm:prSet/>
      <dgm:spPr/>
      <dgm:t>
        <a:bodyPr/>
        <a:lstStyle/>
        <a:p>
          <a:endParaRPr lang="id-ID">
            <a:latin typeface="Arial Black" pitchFamily="34" charset="0"/>
          </a:endParaRPr>
        </a:p>
      </dgm:t>
    </dgm:pt>
    <dgm:pt modelId="{2AF86764-A805-464D-B21A-0A19FFED273E}" type="pres">
      <dgm:prSet presAssocID="{E55C124F-4212-4606-A07B-A0CA4ABC72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11B2D08-E504-4AC8-B19C-75A6EEC976B9}" type="pres">
      <dgm:prSet presAssocID="{B6B855AD-BDA9-4CC9-8429-C0F0A49FC5DC}" presName="parentLin" presStyleCnt="0"/>
      <dgm:spPr/>
    </dgm:pt>
    <dgm:pt modelId="{31E9FEF9-2C5A-4B70-8BF8-9421DD1E5402}" type="pres">
      <dgm:prSet presAssocID="{B6B855AD-BDA9-4CC9-8429-C0F0A49FC5DC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252FC392-55C3-4441-BB2A-E0E92E013274}" type="pres">
      <dgm:prSet presAssocID="{B6B855AD-BDA9-4CC9-8429-C0F0A49FC5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F35F45-01DD-46C3-9FCC-B9A45E505EE7}" type="pres">
      <dgm:prSet presAssocID="{B6B855AD-BDA9-4CC9-8429-C0F0A49FC5DC}" presName="negativeSpace" presStyleCnt="0"/>
      <dgm:spPr/>
    </dgm:pt>
    <dgm:pt modelId="{AD072091-880C-41B8-B9C2-9E2472BD4A9B}" type="pres">
      <dgm:prSet presAssocID="{B6B855AD-BDA9-4CC9-8429-C0F0A49FC5DC}" presName="childText" presStyleLbl="conFgAcc1" presStyleIdx="0" presStyleCnt="4">
        <dgm:presLayoutVars>
          <dgm:bulletEnabled val="1"/>
        </dgm:presLayoutVars>
      </dgm:prSet>
      <dgm:spPr/>
    </dgm:pt>
    <dgm:pt modelId="{AF134922-1D83-41EC-A0F7-E523D96F1F9A}" type="pres">
      <dgm:prSet presAssocID="{5AC2727C-99AA-4791-BF8F-4CA4DE43ED2C}" presName="spaceBetweenRectangles" presStyleCnt="0"/>
      <dgm:spPr/>
    </dgm:pt>
    <dgm:pt modelId="{A4228DCF-E06B-4035-876C-74B07CCE353D}" type="pres">
      <dgm:prSet presAssocID="{C35F8959-3801-46D2-92F8-A60E767B2343}" presName="parentLin" presStyleCnt="0"/>
      <dgm:spPr/>
    </dgm:pt>
    <dgm:pt modelId="{B71F253A-11F2-49A7-82A8-0699ED6B2AF1}" type="pres">
      <dgm:prSet presAssocID="{C35F8959-3801-46D2-92F8-A60E767B2343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F8928CB8-25D5-4712-AFA2-54792F824BB4}" type="pres">
      <dgm:prSet presAssocID="{C35F8959-3801-46D2-92F8-A60E767B234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733370-25ED-46BB-A276-EE27F00CAF79}" type="pres">
      <dgm:prSet presAssocID="{C35F8959-3801-46D2-92F8-A60E767B2343}" presName="negativeSpace" presStyleCnt="0"/>
      <dgm:spPr/>
    </dgm:pt>
    <dgm:pt modelId="{CDC8069B-E1BB-47C4-995A-4CF0C498CA59}" type="pres">
      <dgm:prSet presAssocID="{C35F8959-3801-46D2-92F8-A60E767B2343}" presName="childText" presStyleLbl="conFgAcc1" presStyleIdx="1" presStyleCnt="4">
        <dgm:presLayoutVars>
          <dgm:bulletEnabled val="1"/>
        </dgm:presLayoutVars>
      </dgm:prSet>
      <dgm:spPr/>
    </dgm:pt>
    <dgm:pt modelId="{5E35F92E-AF37-455D-8BEE-3B8FF33142C1}" type="pres">
      <dgm:prSet presAssocID="{E0683642-1893-4756-9C7F-BF8DFA02C7C2}" presName="spaceBetweenRectangles" presStyleCnt="0"/>
      <dgm:spPr/>
    </dgm:pt>
    <dgm:pt modelId="{85A6DD8E-DDA0-434D-BB1D-87CB5EE279E8}" type="pres">
      <dgm:prSet presAssocID="{FBBF7D27-8C4C-4725-AEBA-E02FF3A4473C}" presName="parentLin" presStyleCnt="0"/>
      <dgm:spPr/>
    </dgm:pt>
    <dgm:pt modelId="{5F95AE98-4252-4D28-ADF4-B37B94BA6A64}" type="pres">
      <dgm:prSet presAssocID="{FBBF7D27-8C4C-4725-AEBA-E02FF3A4473C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21C246DA-1CE5-446F-9EE7-385438982530}" type="pres">
      <dgm:prSet presAssocID="{FBBF7D27-8C4C-4725-AEBA-E02FF3A447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B35CEA-8189-484B-93BB-CF5ECFEE54DF}" type="pres">
      <dgm:prSet presAssocID="{FBBF7D27-8C4C-4725-AEBA-E02FF3A4473C}" presName="negativeSpace" presStyleCnt="0"/>
      <dgm:spPr/>
    </dgm:pt>
    <dgm:pt modelId="{ADD4EFD7-B9E7-4334-AC91-6F62B2181E8C}" type="pres">
      <dgm:prSet presAssocID="{FBBF7D27-8C4C-4725-AEBA-E02FF3A4473C}" presName="childText" presStyleLbl="conFgAcc1" presStyleIdx="2" presStyleCnt="4">
        <dgm:presLayoutVars>
          <dgm:bulletEnabled val="1"/>
        </dgm:presLayoutVars>
      </dgm:prSet>
      <dgm:spPr/>
    </dgm:pt>
    <dgm:pt modelId="{3E3A7B6E-F8E5-448E-8BD6-57DE328EFB1E}" type="pres">
      <dgm:prSet presAssocID="{16BE2160-6F33-42E9-84C0-F86ECA0E1C7B}" presName="spaceBetweenRectangles" presStyleCnt="0"/>
      <dgm:spPr/>
    </dgm:pt>
    <dgm:pt modelId="{4FEB36CA-48B1-494B-ADC7-77A32795918F}" type="pres">
      <dgm:prSet presAssocID="{94926883-49E4-4AF8-ACFD-9354E825D844}" presName="parentLin" presStyleCnt="0"/>
      <dgm:spPr/>
    </dgm:pt>
    <dgm:pt modelId="{0A8D27FF-A111-451E-839D-72C2EE0CE80D}" type="pres">
      <dgm:prSet presAssocID="{94926883-49E4-4AF8-ACFD-9354E825D844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8E6D2021-8E06-4A93-B07B-BB6F3381A31B}" type="pres">
      <dgm:prSet presAssocID="{94926883-49E4-4AF8-ACFD-9354E825D84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6D25D1-0475-451D-B009-8B57AB861A67}" type="pres">
      <dgm:prSet presAssocID="{94926883-49E4-4AF8-ACFD-9354E825D844}" presName="negativeSpace" presStyleCnt="0"/>
      <dgm:spPr/>
    </dgm:pt>
    <dgm:pt modelId="{0F2B4C25-070D-4693-84D4-143B595A93D0}" type="pres">
      <dgm:prSet presAssocID="{94926883-49E4-4AF8-ACFD-9354E825D84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E56FFEA-17C5-4CCE-A637-14A9874227CA}" srcId="{E55C124F-4212-4606-A07B-A0CA4ABC72DB}" destId="{C35F8959-3801-46D2-92F8-A60E767B2343}" srcOrd="1" destOrd="0" parTransId="{149B3351-E31F-4E23-B542-D7A9039501C5}" sibTransId="{E0683642-1893-4756-9C7F-BF8DFA02C7C2}"/>
    <dgm:cxn modelId="{900840B2-819F-4935-85A8-1C94E19AA296}" srcId="{E55C124F-4212-4606-A07B-A0CA4ABC72DB}" destId="{94926883-49E4-4AF8-ACFD-9354E825D844}" srcOrd="3" destOrd="0" parTransId="{71C824E4-E4A3-45A6-B4F0-59D6D3D8A091}" sibTransId="{DCFEC533-B9AC-43AB-AD8E-08652691E753}"/>
    <dgm:cxn modelId="{AECD75A8-ED15-4D7A-B92F-04817218DA40}" type="presOf" srcId="{94926883-49E4-4AF8-ACFD-9354E825D844}" destId="{0A8D27FF-A111-451E-839D-72C2EE0CE80D}" srcOrd="0" destOrd="0" presId="urn:microsoft.com/office/officeart/2005/8/layout/list1"/>
    <dgm:cxn modelId="{5C86E46D-053D-4E92-9734-98286A6FB025}" type="presOf" srcId="{94926883-49E4-4AF8-ACFD-9354E825D844}" destId="{8E6D2021-8E06-4A93-B07B-BB6F3381A31B}" srcOrd="1" destOrd="0" presId="urn:microsoft.com/office/officeart/2005/8/layout/list1"/>
    <dgm:cxn modelId="{21544BDC-2018-4973-93D0-D9F2926B6152}" type="presOf" srcId="{C35F8959-3801-46D2-92F8-A60E767B2343}" destId="{F8928CB8-25D5-4712-AFA2-54792F824BB4}" srcOrd="1" destOrd="0" presId="urn:microsoft.com/office/officeart/2005/8/layout/list1"/>
    <dgm:cxn modelId="{A3B649B1-9709-43B8-96CC-C8A45379FCEE}" type="presOf" srcId="{FBBF7D27-8C4C-4725-AEBA-E02FF3A4473C}" destId="{5F95AE98-4252-4D28-ADF4-B37B94BA6A64}" srcOrd="0" destOrd="0" presId="urn:microsoft.com/office/officeart/2005/8/layout/list1"/>
    <dgm:cxn modelId="{6A94F198-772A-4AAB-9996-DE98F989B881}" type="presOf" srcId="{FBBF7D27-8C4C-4725-AEBA-E02FF3A4473C}" destId="{21C246DA-1CE5-446F-9EE7-385438982530}" srcOrd="1" destOrd="0" presId="urn:microsoft.com/office/officeart/2005/8/layout/list1"/>
    <dgm:cxn modelId="{6DCCBE46-EE06-444F-8D83-FF8D3C0307AD}" srcId="{E55C124F-4212-4606-A07B-A0CA4ABC72DB}" destId="{B6B855AD-BDA9-4CC9-8429-C0F0A49FC5DC}" srcOrd="0" destOrd="0" parTransId="{9A7C1D51-A44F-45CD-9240-A56E8641955D}" sibTransId="{5AC2727C-99AA-4791-BF8F-4CA4DE43ED2C}"/>
    <dgm:cxn modelId="{26A9FC71-7D64-4178-B4C5-AA7AA38CB23C}" srcId="{E55C124F-4212-4606-A07B-A0CA4ABC72DB}" destId="{FBBF7D27-8C4C-4725-AEBA-E02FF3A4473C}" srcOrd="2" destOrd="0" parTransId="{3AB71044-0CF8-4FC3-B18A-D7BD5AD5965E}" sibTransId="{16BE2160-6F33-42E9-84C0-F86ECA0E1C7B}"/>
    <dgm:cxn modelId="{00BA0BD1-F690-44CD-A609-0CFC2AEF173D}" type="presOf" srcId="{B6B855AD-BDA9-4CC9-8429-C0F0A49FC5DC}" destId="{252FC392-55C3-4441-BB2A-E0E92E013274}" srcOrd="1" destOrd="0" presId="urn:microsoft.com/office/officeart/2005/8/layout/list1"/>
    <dgm:cxn modelId="{94BED0B5-2C6D-4BEF-BB43-2DD80C501721}" type="presOf" srcId="{C35F8959-3801-46D2-92F8-A60E767B2343}" destId="{B71F253A-11F2-49A7-82A8-0699ED6B2AF1}" srcOrd="0" destOrd="0" presId="urn:microsoft.com/office/officeart/2005/8/layout/list1"/>
    <dgm:cxn modelId="{21692C8C-4877-4A0F-A81F-939887F101B6}" type="presOf" srcId="{E55C124F-4212-4606-A07B-A0CA4ABC72DB}" destId="{2AF86764-A805-464D-B21A-0A19FFED273E}" srcOrd="0" destOrd="0" presId="urn:microsoft.com/office/officeart/2005/8/layout/list1"/>
    <dgm:cxn modelId="{CB4B8EB8-0ADA-49F6-8E56-240E8C95F5C2}" type="presOf" srcId="{B6B855AD-BDA9-4CC9-8429-C0F0A49FC5DC}" destId="{31E9FEF9-2C5A-4B70-8BF8-9421DD1E5402}" srcOrd="0" destOrd="0" presId="urn:microsoft.com/office/officeart/2005/8/layout/list1"/>
    <dgm:cxn modelId="{FED49725-5DD1-4430-9951-D266C02F05A3}" type="presParOf" srcId="{2AF86764-A805-464D-B21A-0A19FFED273E}" destId="{711B2D08-E504-4AC8-B19C-75A6EEC976B9}" srcOrd="0" destOrd="0" presId="urn:microsoft.com/office/officeart/2005/8/layout/list1"/>
    <dgm:cxn modelId="{C25672C0-BEB9-4B3A-981F-D7148A12CF5B}" type="presParOf" srcId="{711B2D08-E504-4AC8-B19C-75A6EEC976B9}" destId="{31E9FEF9-2C5A-4B70-8BF8-9421DD1E5402}" srcOrd="0" destOrd="0" presId="urn:microsoft.com/office/officeart/2005/8/layout/list1"/>
    <dgm:cxn modelId="{1BB728E2-EC40-4A37-ABDB-455CEDC490A2}" type="presParOf" srcId="{711B2D08-E504-4AC8-B19C-75A6EEC976B9}" destId="{252FC392-55C3-4441-BB2A-E0E92E013274}" srcOrd="1" destOrd="0" presId="urn:microsoft.com/office/officeart/2005/8/layout/list1"/>
    <dgm:cxn modelId="{4B662EB5-48E6-445F-8911-7F532D374C42}" type="presParOf" srcId="{2AF86764-A805-464D-B21A-0A19FFED273E}" destId="{F2F35F45-01DD-46C3-9FCC-B9A45E505EE7}" srcOrd="1" destOrd="0" presId="urn:microsoft.com/office/officeart/2005/8/layout/list1"/>
    <dgm:cxn modelId="{5255E329-305B-4960-91D0-1D8419699BB4}" type="presParOf" srcId="{2AF86764-A805-464D-B21A-0A19FFED273E}" destId="{AD072091-880C-41B8-B9C2-9E2472BD4A9B}" srcOrd="2" destOrd="0" presId="urn:microsoft.com/office/officeart/2005/8/layout/list1"/>
    <dgm:cxn modelId="{B16EF4AE-75AF-4DF3-A694-B51714EE886B}" type="presParOf" srcId="{2AF86764-A805-464D-B21A-0A19FFED273E}" destId="{AF134922-1D83-41EC-A0F7-E523D96F1F9A}" srcOrd="3" destOrd="0" presId="urn:microsoft.com/office/officeart/2005/8/layout/list1"/>
    <dgm:cxn modelId="{08CAC197-DDE6-4CFA-83C2-014815BEBE7C}" type="presParOf" srcId="{2AF86764-A805-464D-B21A-0A19FFED273E}" destId="{A4228DCF-E06B-4035-876C-74B07CCE353D}" srcOrd="4" destOrd="0" presId="urn:microsoft.com/office/officeart/2005/8/layout/list1"/>
    <dgm:cxn modelId="{897AF17B-31B0-4F03-B7B5-F1AAC5B510FB}" type="presParOf" srcId="{A4228DCF-E06B-4035-876C-74B07CCE353D}" destId="{B71F253A-11F2-49A7-82A8-0699ED6B2AF1}" srcOrd="0" destOrd="0" presId="urn:microsoft.com/office/officeart/2005/8/layout/list1"/>
    <dgm:cxn modelId="{8650B1C8-8BB9-4A6D-96BA-4BAA4AA2F2A9}" type="presParOf" srcId="{A4228DCF-E06B-4035-876C-74B07CCE353D}" destId="{F8928CB8-25D5-4712-AFA2-54792F824BB4}" srcOrd="1" destOrd="0" presId="urn:microsoft.com/office/officeart/2005/8/layout/list1"/>
    <dgm:cxn modelId="{762B7C38-04CC-4657-BDE9-F82FC5625147}" type="presParOf" srcId="{2AF86764-A805-464D-B21A-0A19FFED273E}" destId="{DE733370-25ED-46BB-A276-EE27F00CAF79}" srcOrd="5" destOrd="0" presId="urn:microsoft.com/office/officeart/2005/8/layout/list1"/>
    <dgm:cxn modelId="{0AFDD85C-F321-4B22-BC26-9A04E07285B9}" type="presParOf" srcId="{2AF86764-A805-464D-B21A-0A19FFED273E}" destId="{CDC8069B-E1BB-47C4-995A-4CF0C498CA59}" srcOrd="6" destOrd="0" presId="urn:microsoft.com/office/officeart/2005/8/layout/list1"/>
    <dgm:cxn modelId="{D2975D33-4378-4107-8D35-BC1D82CBEBD3}" type="presParOf" srcId="{2AF86764-A805-464D-B21A-0A19FFED273E}" destId="{5E35F92E-AF37-455D-8BEE-3B8FF33142C1}" srcOrd="7" destOrd="0" presId="urn:microsoft.com/office/officeart/2005/8/layout/list1"/>
    <dgm:cxn modelId="{7B194FB7-38CD-49C7-8E30-1FE4B99F65C4}" type="presParOf" srcId="{2AF86764-A805-464D-B21A-0A19FFED273E}" destId="{85A6DD8E-DDA0-434D-BB1D-87CB5EE279E8}" srcOrd="8" destOrd="0" presId="urn:microsoft.com/office/officeart/2005/8/layout/list1"/>
    <dgm:cxn modelId="{9D1EE5A5-9C9A-4FB0-A0B2-646B821FF43B}" type="presParOf" srcId="{85A6DD8E-DDA0-434D-BB1D-87CB5EE279E8}" destId="{5F95AE98-4252-4D28-ADF4-B37B94BA6A64}" srcOrd="0" destOrd="0" presId="urn:microsoft.com/office/officeart/2005/8/layout/list1"/>
    <dgm:cxn modelId="{36E8CF7C-13AF-471B-B7E2-E5762419AE88}" type="presParOf" srcId="{85A6DD8E-DDA0-434D-BB1D-87CB5EE279E8}" destId="{21C246DA-1CE5-446F-9EE7-385438982530}" srcOrd="1" destOrd="0" presId="urn:microsoft.com/office/officeart/2005/8/layout/list1"/>
    <dgm:cxn modelId="{546155F1-8EF6-4DEB-90FF-F923AD703B97}" type="presParOf" srcId="{2AF86764-A805-464D-B21A-0A19FFED273E}" destId="{9EB35CEA-8189-484B-93BB-CF5ECFEE54DF}" srcOrd="9" destOrd="0" presId="urn:microsoft.com/office/officeart/2005/8/layout/list1"/>
    <dgm:cxn modelId="{F3B549C2-12EE-405F-8B0D-7FC043B9EAAD}" type="presParOf" srcId="{2AF86764-A805-464D-B21A-0A19FFED273E}" destId="{ADD4EFD7-B9E7-4334-AC91-6F62B2181E8C}" srcOrd="10" destOrd="0" presId="urn:microsoft.com/office/officeart/2005/8/layout/list1"/>
    <dgm:cxn modelId="{A61B738A-3ED1-43F2-96E1-D7228C8BE2D5}" type="presParOf" srcId="{2AF86764-A805-464D-B21A-0A19FFED273E}" destId="{3E3A7B6E-F8E5-448E-8BD6-57DE328EFB1E}" srcOrd="11" destOrd="0" presId="urn:microsoft.com/office/officeart/2005/8/layout/list1"/>
    <dgm:cxn modelId="{824F4CCD-C786-4582-95DC-1F6E821A9840}" type="presParOf" srcId="{2AF86764-A805-464D-B21A-0A19FFED273E}" destId="{4FEB36CA-48B1-494B-ADC7-77A32795918F}" srcOrd="12" destOrd="0" presId="urn:microsoft.com/office/officeart/2005/8/layout/list1"/>
    <dgm:cxn modelId="{5967FB0F-216E-4B57-A566-E9C0965232D1}" type="presParOf" srcId="{4FEB36CA-48B1-494B-ADC7-77A32795918F}" destId="{0A8D27FF-A111-451E-839D-72C2EE0CE80D}" srcOrd="0" destOrd="0" presId="urn:microsoft.com/office/officeart/2005/8/layout/list1"/>
    <dgm:cxn modelId="{3757D313-CC18-41BC-AD81-5DFFFC722939}" type="presParOf" srcId="{4FEB36CA-48B1-494B-ADC7-77A32795918F}" destId="{8E6D2021-8E06-4A93-B07B-BB6F3381A31B}" srcOrd="1" destOrd="0" presId="urn:microsoft.com/office/officeart/2005/8/layout/list1"/>
    <dgm:cxn modelId="{1C755C73-69B8-40ED-8142-D30920886C90}" type="presParOf" srcId="{2AF86764-A805-464D-B21A-0A19FFED273E}" destId="{266D25D1-0475-451D-B009-8B57AB861A67}" srcOrd="13" destOrd="0" presId="urn:microsoft.com/office/officeart/2005/8/layout/list1"/>
    <dgm:cxn modelId="{311EB089-CD5A-4A62-9AA8-0AB9F635B825}" type="presParOf" srcId="{2AF86764-A805-464D-B21A-0A19FFED273E}" destId="{0F2B4C25-070D-4693-84D4-143B595A93D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95B97-85C1-449A-9598-6B41C09209D0}">
      <dsp:nvSpPr>
        <dsp:cNvPr id="0" name=""/>
        <dsp:cNvSpPr/>
      </dsp:nvSpPr>
      <dsp:spPr>
        <a:xfrm>
          <a:off x="0" y="408899"/>
          <a:ext cx="9067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3DCC4-0735-4F02-A137-EF1C29C274B7}">
      <dsp:nvSpPr>
        <dsp:cNvPr id="0" name=""/>
        <dsp:cNvSpPr/>
      </dsp:nvSpPr>
      <dsp:spPr>
        <a:xfrm>
          <a:off x="453390" y="113699"/>
          <a:ext cx="634746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Perusahaan atau organisasi komersial merupakan bagian dari kehidupan masyarakat.</a:t>
          </a:r>
          <a:endParaRPr lang="id-ID" sz="1400" kern="1200" dirty="0">
            <a:latin typeface="Arial Rounded MT Bold" pitchFamily="34" charset="0"/>
          </a:endParaRPr>
        </a:p>
      </dsp:txBody>
      <dsp:txXfrm>
        <a:off x="482211" y="142520"/>
        <a:ext cx="6289818" cy="532758"/>
      </dsp:txXfrm>
    </dsp:sp>
    <dsp:sp modelId="{02A76316-B60D-489C-875D-95DB2E31096E}">
      <dsp:nvSpPr>
        <dsp:cNvPr id="0" name=""/>
        <dsp:cNvSpPr/>
      </dsp:nvSpPr>
      <dsp:spPr>
        <a:xfrm>
          <a:off x="0" y="1316100"/>
          <a:ext cx="9067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1488E-5EFA-49A4-AD6B-80E7C30458F7}">
      <dsp:nvSpPr>
        <dsp:cNvPr id="0" name=""/>
        <dsp:cNvSpPr/>
      </dsp:nvSpPr>
      <dsp:spPr>
        <a:xfrm>
          <a:off x="453390" y="1020900"/>
          <a:ext cx="634746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Tujuan didirikan perusahaan adalah untuk melipatgandakan kekayaan pemilik.</a:t>
          </a:r>
          <a:endParaRPr lang="id-ID" sz="1400" kern="1200" dirty="0">
            <a:latin typeface="Arial Rounded MT Bold" pitchFamily="34" charset="0"/>
          </a:endParaRPr>
        </a:p>
      </dsp:txBody>
      <dsp:txXfrm>
        <a:off x="482211" y="1049721"/>
        <a:ext cx="6289818" cy="532758"/>
      </dsp:txXfrm>
    </dsp:sp>
    <dsp:sp modelId="{912ABD7D-616B-49C7-A157-B21F6E23EC65}">
      <dsp:nvSpPr>
        <dsp:cNvPr id="0" name=""/>
        <dsp:cNvSpPr/>
      </dsp:nvSpPr>
      <dsp:spPr>
        <a:xfrm>
          <a:off x="0" y="2223300"/>
          <a:ext cx="9067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9CD24-D7C1-446C-B669-ADE6EC05A7C8}">
      <dsp:nvSpPr>
        <dsp:cNvPr id="0" name=""/>
        <dsp:cNvSpPr/>
      </dsp:nvSpPr>
      <dsp:spPr>
        <a:xfrm>
          <a:off x="453390" y="1928100"/>
          <a:ext cx="634746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Kekayaan pemilik dapat berlipat  ganda jika perusahaan mampu menghasilkan laba.</a:t>
          </a:r>
          <a:endParaRPr lang="id-ID" sz="1400" kern="1200" dirty="0">
            <a:latin typeface="Arial Rounded MT Bold" pitchFamily="34" charset="0"/>
          </a:endParaRPr>
        </a:p>
      </dsp:txBody>
      <dsp:txXfrm>
        <a:off x="482211" y="1956921"/>
        <a:ext cx="6289818" cy="532758"/>
      </dsp:txXfrm>
    </dsp:sp>
    <dsp:sp modelId="{179CA47C-760D-461C-B844-6350C8689DE2}">
      <dsp:nvSpPr>
        <dsp:cNvPr id="0" name=""/>
        <dsp:cNvSpPr/>
      </dsp:nvSpPr>
      <dsp:spPr>
        <a:xfrm>
          <a:off x="0" y="3130500"/>
          <a:ext cx="9067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1879A-52F3-4F60-A894-537D00E1E7F3}">
      <dsp:nvSpPr>
        <dsp:cNvPr id="0" name=""/>
        <dsp:cNvSpPr/>
      </dsp:nvSpPr>
      <dsp:spPr>
        <a:xfrm>
          <a:off x="453390" y="2835300"/>
          <a:ext cx="634746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Laba adalah selisih antara penghasilan penjualan produk perusahaan dengan pengorbanan ekonomis  (biaya)</a:t>
          </a:r>
          <a:endParaRPr lang="id-ID" sz="1400" kern="1200" dirty="0">
            <a:latin typeface="Arial Rounded MT Bold" pitchFamily="34" charset="0"/>
          </a:endParaRPr>
        </a:p>
      </dsp:txBody>
      <dsp:txXfrm>
        <a:off x="482211" y="2864121"/>
        <a:ext cx="6289818" cy="532758"/>
      </dsp:txXfrm>
    </dsp:sp>
    <dsp:sp modelId="{A5508A3E-6EB1-49E7-8610-8E66BBCC60AB}">
      <dsp:nvSpPr>
        <dsp:cNvPr id="0" name=""/>
        <dsp:cNvSpPr/>
      </dsp:nvSpPr>
      <dsp:spPr>
        <a:xfrm>
          <a:off x="0" y="4037700"/>
          <a:ext cx="9067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5D38E-4F07-446C-8C03-FD13154F3083}">
      <dsp:nvSpPr>
        <dsp:cNvPr id="0" name=""/>
        <dsp:cNvSpPr/>
      </dsp:nvSpPr>
      <dsp:spPr>
        <a:xfrm>
          <a:off x="453390" y="3742500"/>
          <a:ext cx="6347460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Produk dapat berupa produk non fisik, barang jadi siap pakai, atau bahan baku yang harus diproses lebih lanjut.</a:t>
          </a:r>
          <a:endParaRPr lang="id-ID" sz="1400" kern="1200" dirty="0">
            <a:latin typeface="Arial Rounded MT Bold" pitchFamily="34" charset="0"/>
          </a:endParaRPr>
        </a:p>
      </dsp:txBody>
      <dsp:txXfrm>
        <a:off x="482211" y="3771321"/>
        <a:ext cx="6289818" cy="532758"/>
      </dsp:txXfrm>
    </dsp:sp>
    <dsp:sp modelId="{9DEF9DAD-45A6-427B-A371-0A3316A9A339}">
      <dsp:nvSpPr>
        <dsp:cNvPr id="0" name=""/>
        <dsp:cNvSpPr/>
      </dsp:nvSpPr>
      <dsp:spPr>
        <a:xfrm>
          <a:off x="0" y="4944900"/>
          <a:ext cx="9067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614BD9-5CDD-4260-BEB1-0D382E071BCF}">
      <dsp:nvSpPr>
        <dsp:cNvPr id="0" name=""/>
        <dsp:cNvSpPr/>
      </dsp:nvSpPr>
      <dsp:spPr>
        <a:xfrm>
          <a:off x="453390" y="4649700"/>
          <a:ext cx="634746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Tiga (3) kegiatan yang mampu melipatgandakan kekayaan pemilik, yakni (1) mendesain; (2) membuat produk yang efisien biaya; (3) memasarkan produk secara efektif. </a:t>
          </a:r>
          <a:endParaRPr lang="id-ID" sz="1400" kern="1200" dirty="0">
            <a:latin typeface="Arial Rounded MT Bold" pitchFamily="34" charset="0"/>
          </a:endParaRPr>
        </a:p>
      </dsp:txBody>
      <dsp:txXfrm>
        <a:off x="482211" y="4678521"/>
        <a:ext cx="6289818" cy="532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72091-880C-41B8-B9C2-9E2472BD4A9B}">
      <dsp:nvSpPr>
        <dsp:cNvPr id="0" name=""/>
        <dsp:cNvSpPr/>
      </dsp:nvSpPr>
      <dsp:spPr>
        <a:xfrm>
          <a:off x="0" y="16322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FC392-55C3-4441-BB2A-E0E92E013274}">
      <dsp:nvSpPr>
        <dsp:cNvPr id="0" name=""/>
        <dsp:cNvSpPr/>
      </dsp:nvSpPr>
      <dsp:spPr>
        <a:xfrm>
          <a:off x="205740" y="45140"/>
          <a:ext cx="288036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Akuntansi Perpajakan</a:t>
          </a:r>
          <a:endParaRPr lang="id-ID" sz="800" kern="1200" dirty="0">
            <a:latin typeface="Arial Black" pitchFamily="34" charset="0"/>
          </a:endParaRPr>
        </a:p>
      </dsp:txBody>
      <dsp:txXfrm>
        <a:off x="217268" y="56668"/>
        <a:ext cx="2857304" cy="213104"/>
      </dsp:txXfrm>
    </dsp:sp>
    <dsp:sp modelId="{CDC8069B-E1BB-47C4-995A-4CF0C498CA59}">
      <dsp:nvSpPr>
        <dsp:cNvPr id="0" name=""/>
        <dsp:cNvSpPr/>
      </dsp:nvSpPr>
      <dsp:spPr>
        <a:xfrm>
          <a:off x="0" y="52610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28CB8-25D5-4712-AFA2-54792F824BB4}">
      <dsp:nvSpPr>
        <dsp:cNvPr id="0" name=""/>
        <dsp:cNvSpPr/>
      </dsp:nvSpPr>
      <dsp:spPr>
        <a:xfrm>
          <a:off x="205740" y="408020"/>
          <a:ext cx="2880360" cy="236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Sistem Akuntansi </a:t>
          </a:r>
          <a:endParaRPr lang="id-ID" sz="800" kern="1200" dirty="0">
            <a:latin typeface="Arial Black" pitchFamily="34" charset="0"/>
          </a:endParaRPr>
        </a:p>
      </dsp:txBody>
      <dsp:txXfrm>
        <a:off x="217268" y="419548"/>
        <a:ext cx="2857304" cy="213104"/>
      </dsp:txXfrm>
    </dsp:sp>
    <dsp:sp modelId="{ADD4EFD7-B9E7-4334-AC91-6F62B2181E8C}">
      <dsp:nvSpPr>
        <dsp:cNvPr id="0" name=""/>
        <dsp:cNvSpPr/>
      </dsp:nvSpPr>
      <dsp:spPr>
        <a:xfrm>
          <a:off x="0" y="88898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246DA-1CE5-446F-9EE7-385438982530}">
      <dsp:nvSpPr>
        <dsp:cNvPr id="0" name=""/>
        <dsp:cNvSpPr/>
      </dsp:nvSpPr>
      <dsp:spPr>
        <a:xfrm>
          <a:off x="205740" y="770900"/>
          <a:ext cx="2880360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Akuntansi Anggaran</a:t>
          </a:r>
          <a:endParaRPr lang="id-ID" sz="800" kern="1200" dirty="0">
            <a:latin typeface="Arial Black" pitchFamily="34" charset="0"/>
          </a:endParaRPr>
        </a:p>
      </dsp:txBody>
      <dsp:txXfrm>
        <a:off x="217268" y="782428"/>
        <a:ext cx="2857304" cy="213104"/>
      </dsp:txXfrm>
    </dsp:sp>
    <dsp:sp modelId="{2C665A86-20A3-4043-8774-7C6F2343B066}">
      <dsp:nvSpPr>
        <dsp:cNvPr id="0" name=""/>
        <dsp:cNvSpPr/>
      </dsp:nvSpPr>
      <dsp:spPr>
        <a:xfrm>
          <a:off x="0" y="125186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DB845-67CA-43D7-902D-C5432473FA8D}">
      <dsp:nvSpPr>
        <dsp:cNvPr id="0" name=""/>
        <dsp:cNvSpPr/>
      </dsp:nvSpPr>
      <dsp:spPr>
        <a:xfrm>
          <a:off x="205740" y="1133780"/>
          <a:ext cx="2880360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Akuntansi Internasional</a:t>
          </a:r>
          <a:endParaRPr lang="id-ID" sz="800" kern="1200" dirty="0">
            <a:latin typeface="Arial Black" pitchFamily="34" charset="0"/>
          </a:endParaRPr>
        </a:p>
      </dsp:txBody>
      <dsp:txXfrm>
        <a:off x="217268" y="1145308"/>
        <a:ext cx="2857304" cy="2131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72091-880C-41B8-B9C2-9E2472BD4A9B}">
      <dsp:nvSpPr>
        <dsp:cNvPr id="0" name=""/>
        <dsp:cNvSpPr/>
      </dsp:nvSpPr>
      <dsp:spPr>
        <a:xfrm>
          <a:off x="0" y="171180"/>
          <a:ext cx="41148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FC392-55C3-4441-BB2A-E0E92E013274}">
      <dsp:nvSpPr>
        <dsp:cNvPr id="0" name=""/>
        <dsp:cNvSpPr/>
      </dsp:nvSpPr>
      <dsp:spPr>
        <a:xfrm>
          <a:off x="205740" y="8819"/>
          <a:ext cx="288036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latin typeface="Arial Black" pitchFamily="34" charset="0"/>
            </a:rPr>
            <a:t>Akuntansi Sektor Publik</a:t>
          </a:r>
          <a:endParaRPr lang="id-ID" sz="1100" kern="1200" dirty="0">
            <a:latin typeface="Arial Black" pitchFamily="34" charset="0"/>
          </a:endParaRPr>
        </a:p>
      </dsp:txBody>
      <dsp:txXfrm>
        <a:off x="221592" y="24671"/>
        <a:ext cx="2848656" cy="2930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1E29E-6971-4A90-86EC-9C0D702A5EB8}">
      <dsp:nvSpPr>
        <dsp:cNvPr id="0" name=""/>
        <dsp:cNvSpPr/>
      </dsp:nvSpPr>
      <dsp:spPr>
        <a:xfrm>
          <a:off x="-4824232" y="-739358"/>
          <a:ext cx="5745916" cy="5745916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ECDA8-5030-4D57-A116-8EA0A13DDE4C}">
      <dsp:nvSpPr>
        <dsp:cNvPr id="0" name=""/>
        <dsp:cNvSpPr/>
      </dsp:nvSpPr>
      <dsp:spPr>
        <a:xfrm>
          <a:off x="344001" y="224710"/>
          <a:ext cx="7119178" cy="4492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65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Akuntan harus selalu memperhatikan nama baik profesi, menjunjung  tinggi  aturan dan etika profesi serta hukum negara dimana ia melaksanakan pekerjaannya </a:t>
          </a:r>
          <a:endParaRPr lang="id-ID" sz="1400" b="1" kern="1200" dirty="0">
            <a:latin typeface="+mn-lt"/>
          </a:endParaRPr>
        </a:p>
      </dsp:txBody>
      <dsp:txXfrm>
        <a:off x="344001" y="224710"/>
        <a:ext cx="7119178" cy="449250"/>
      </dsp:txXfrm>
    </dsp:sp>
    <dsp:sp modelId="{9140B842-8DD6-4901-BB50-28DFB0674652}">
      <dsp:nvSpPr>
        <dsp:cNvPr id="0" name=""/>
        <dsp:cNvSpPr/>
      </dsp:nvSpPr>
      <dsp:spPr>
        <a:xfrm>
          <a:off x="63219" y="168554"/>
          <a:ext cx="561563" cy="561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CA148-9838-4FEF-83AD-1967F6950E67}">
      <dsp:nvSpPr>
        <dsp:cNvPr id="0" name=""/>
        <dsp:cNvSpPr/>
      </dsp:nvSpPr>
      <dsp:spPr>
        <a:xfrm>
          <a:off x="713540" y="898501"/>
          <a:ext cx="6749638" cy="449250"/>
        </a:xfrm>
        <a:prstGeom prst="rect">
          <a:avLst/>
        </a:prstGeom>
        <a:solidFill>
          <a:schemeClr val="accent5">
            <a:hueOff val="2127620"/>
            <a:satOff val="-92"/>
            <a:lumOff val="-4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65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Akuntan harus mempertahankan </a:t>
          </a:r>
          <a:r>
            <a:rPr lang="id-ID" sz="1400" b="1" kern="1200" dirty="0" smtClean="0">
              <a:latin typeface="+mn-lt"/>
            </a:rPr>
            <a:t>integritas</a:t>
          </a:r>
          <a:r>
            <a:rPr lang="en-US" sz="1400" b="1" kern="1200" dirty="0" smtClean="0">
              <a:latin typeface="+mn-lt"/>
            </a:rPr>
            <a:t>  </a:t>
          </a:r>
          <a:r>
            <a:rPr lang="id-ID" sz="1400" b="1" kern="1200" dirty="0" smtClean="0">
              <a:latin typeface="+mn-lt"/>
            </a:rPr>
            <a:t>dan </a:t>
          </a:r>
          <a:r>
            <a:rPr lang="id-ID" sz="1400" b="1" kern="1200" dirty="0" smtClean="0">
              <a:latin typeface="+mn-lt"/>
            </a:rPr>
            <a:t>obyektivitas dalam melaksanakan tugasnya</a:t>
          </a:r>
          <a:endParaRPr lang="id-ID" sz="1400" b="1" kern="1200" dirty="0">
            <a:latin typeface="+mn-lt"/>
          </a:endParaRPr>
        </a:p>
      </dsp:txBody>
      <dsp:txXfrm>
        <a:off x="713540" y="898501"/>
        <a:ext cx="6749638" cy="449250"/>
      </dsp:txXfrm>
    </dsp:sp>
    <dsp:sp modelId="{2A99AFDA-3426-4908-AAB2-86A31284CB6E}">
      <dsp:nvSpPr>
        <dsp:cNvPr id="0" name=""/>
        <dsp:cNvSpPr/>
      </dsp:nvSpPr>
      <dsp:spPr>
        <a:xfrm>
          <a:off x="432758" y="842345"/>
          <a:ext cx="561563" cy="561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E7121-DC0B-4CA9-8752-2760B7244EF5}">
      <dsp:nvSpPr>
        <dsp:cNvPr id="0" name=""/>
        <dsp:cNvSpPr/>
      </dsp:nvSpPr>
      <dsp:spPr>
        <a:xfrm>
          <a:off x="882521" y="1572292"/>
          <a:ext cx="6580657" cy="449250"/>
        </a:xfrm>
        <a:prstGeom prst="rect">
          <a:avLst/>
        </a:prstGeom>
        <a:solidFill>
          <a:schemeClr val="accent5">
            <a:hueOff val="4255240"/>
            <a:satOff val="-184"/>
            <a:lumOff val="-8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65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Akuntan harus melaksanakan tugasnya sesuai dengan standar teknis dan professional yang relevan</a:t>
          </a:r>
          <a:endParaRPr lang="id-ID" sz="1400" b="1" kern="1200" dirty="0">
            <a:latin typeface="+mn-lt"/>
          </a:endParaRPr>
        </a:p>
      </dsp:txBody>
      <dsp:txXfrm>
        <a:off x="882521" y="1572292"/>
        <a:ext cx="6580657" cy="449250"/>
      </dsp:txXfrm>
    </dsp:sp>
    <dsp:sp modelId="{1700A116-4505-46CB-9A41-E0E8EA61ADDD}">
      <dsp:nvSpPr>
        <dsp:cNvPr id="0" name=""/>
        <dsp:cNvSpPr/>
      </dsp:nvSpPr>
      <dsp:spPr>
        <a:xfrm>
          <a:off x="601739" y="1516136"/>
          <a:ext cx="561563" cy="561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7F74B-29AB-42F3-A723-12C393976C68}">
      <dsp:nvSpPr>
        <dsp:cNvPr id="0" name=""/>
        <dsp:cNvSpPr/>
      </dsp:nvSpPr>
      <dsp:spPr>
        <a:xfrm>
          <a:off x="882521" y="2245656"/>
          <a:ext cx="6580657" cy="449250"/>
        </a:xfrm>
        <a:prstGeom prst="rect">
          <a:avLst/>
        </a:prstGeom>
        <a:solidFill>
          <a:schemeClr val="accent5">
            <a:hueOff val="6382860"/>
            <a:satOff val="-276"/>
            <a:lumOff val="-1258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65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Akuntan harus meningkatkan kecakapan profesionalnya agar mampu memberikan manfaat optimal  dalam melaksanakan tugasnya</a:t>
          </a:r>
          <a:endParaRPr lang="id-ID" sz="1400" b="1" kern="1200" dirty="0">
            <a:latin typeface="+mn-lt"/>
          </a:endParaRPr>
        </a:p>
      </dsp:txBody>
      <dsp:txXfrm>
        <a:off x="882521" y="2245656"/>
        <a:ext cx="6580657" cy="449250"/>
      </dsp:txXfrm>
    </dsp:sp>
    <dsp:sp modelId="{535BBC30-718C-4CFF-82F8-16704AD7C6D3}">
      <dsp:nvSpPr>
        <dsp:cNvPr id="0" name=""/>
        <dsp:cNvSpPr/>
      </dsp:nvSpPr>
      <dsp:spPr>
        <a:xfrm>
          <a:off x="601739" y="2189500"/>
          <a:ext cx="561563" cy="561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344F7-7F1C-445D-9535-411D2315D4FA}">
      <dsp:nvSpPr>
        <dsp:cNvPr id="0" name=""/>
        <dsp:cNvSpPr/>
      </dsp:nvSpPr>
      <dsp:spPr>
        <a:xfrm>
          <a:off x="713540" y="2919447"/>
          <a:ext cx="6749638" cy="449250"/>
        </a:xfrm>
        <a:prstGeom prst="rect">
          <a:avLst/>
        </a:prstGeom>
        <a:solidFill>
          <a:schemeClr val="accent5">
            <a:hueOff val="8510480"/>
            <a:satOff val="-368"/>
            <a:lumOff val="-167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65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Akuntan harus menjaga kerahasiaan informasi  yang diperoleh dalam tugasnya</a:t>
          </a:r>
          <a:endParaRPr lang="id-ID" sz="1400" b="1" kern="1200" dirty="0">
            <a:latin typeface="+mn-lt"/>
          </a:endParaRPr>
        </a:p>
      </dsp:txBody>
      <dsp:txXfrm>
        <a:off x="713540" y="2919447"/>
        <a:ext cx="6749638" cy="449250"/>
      </dsp:txXfrm>
    </dsp:sp>
    <dsp:sp modelId="{9D9F0E21-234A-4746-9502-7AD9B7E22ECD}">
      <dsp:nvSpPr>
        <dsp:cNvPr id="0" name=""/>
        <dsp:cNvSpPr/>
      </dsp:nvSpPr>
      <dsp:spPr>
        <a:xfrm>
          <a:off x="432758" y="2863291"/>
          <a:ext cx="561563" cy="561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65210-1BF5-4975-A9A1-1BD2A097EF97}">
      <dsp:nvSpPr>
        <dsp:cNvPr id="0" name=""/>
        <dsp:cNvSpPr/>
      </dsp:nvSpPr>
      <dsp:spPr>
        <a:xfrm>
          <a:off x="344001" y="3593238"/>
          <a:ext cx="7119178" cy="449250"/>
        </a:xfrm>
        <a:prstGeom prst="rect">
          <a:avLst/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65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atin typeface="+mn-lt"/>
            </a:rPr>
            <a:t>Akuntan  harus bisa mempertanggungjawabkan mutu pekerjaan atau pelaksanaan tugasnya.</a:t>
          </a:r>
          <a:endParaRPr lang="id-ID" sz="1400" b="1" kern="1200" dirty="0">
            <a:latin typeface="+mn-lt"/>
          </a:endParaRPr>
        </a:p>
      </dsp:txBody>
      <dsp:txXfrm>
        <a:off x="344001" y="3593238"/>
        <a:ext cx="7119178" cy="449250"/>
      </dsp:txXfrm>
    </dsp:sp>
    <dsp:sp modelId="{7A97C5C9-0954-4BD0-8D2E-4BD1D646D99E}">
      <dsp:nvSpPr>
        <dsp:cNvPr id="0" name=""/>
        <dsp:cNvSpPr/>
      </dsp:nvSpPr>
      <dsp:spPr>
        <a:xfrm>
          <a:off x="63219" y="3537082"/>
          <a:ext cx="561563" cy="561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26A8E-3A60-41D1-BB07-8079FD448CF6}">
      <dsp:nvSpPr>
        <dsp:cNvPr id="0" name=""/>
        <dsp:cNvSpPr/>
      </dsp:nvSpPr>
      <dsp:spPr>
        <a:xfrm>
          <a:off x="564118" y="0"/>
          <a:ext cx="6393338" cy="2819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AC90D-0AA9-4415-81AA-6539B532CBF0}">
      <dsp:nvSpPr>
        <dsp:cNvPr id="0" name=""/>
        <dsp:cNvSpPr/>
      </dsp:nvSpPr>
      <dsp:spPr>
        <a:xfrm>
          <a:off x="4808" y="845820"/>
          <a:ext cx="1409400" cy="1127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Transaksi</a:t>
          </a:r>
          <a:endParaRPr lang="id-ID" sz="1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59861" y="900873"/>
        <a:ext cx="1299294" cy="1017654"/>
      </dsp:txXfrm>
    </dsp:sp>
    <dsp:sp modelId="{D5385BAE-38BA-4FBB-8FB8-1A8575FCE5BC}">
      <dsp:nvSpPr>
        <dsp:cNvPr id="0" name=""/>
        <dsp:cNvSpPr/>
      </dsp:nvSpPr>
      <dsp:spPr>
        <a:xfrm>
          <a:off x="1530448" y="845820"/>
          <a:ext cx="1409400" cy="1127760"/>
        </a:xfrm>
        <a:prstGeom prst="roundRect">
          <a:avLst/>
        </a:prstGeom>
        <a:solidFill>
          <a:schemeClr val="accent2">
            <a:hueOff val="2620882"/>
            <a:satOff val="-497"/>
            <a:lumOff val="-25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Dokumen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Dasar</a:t>
          </a:r>
          <a:endParaRPr lang="id-ID" sz="1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1585501" y="900873"/>
        <a:ext cx="1299294" cy="1017654"/>
      </dsp:txXfrm>
    </dsp:sp>
    <dsp:sp modelId="{A233468D-E801-43F3-BE3D-7AD54564DA2B}">
      <dsp:nvSpPr>
        <dsp:cNvPr id="0" name=""/>
        <dsp:cNvSpPr/>
      </dsp:nvSpPr>
      <dsp:spPr>
        <a:xfrm>
          <a:off x="3056087" y="845820"/>
          <a:ext cx="1409400" cy="1127760"/>
        </a:xfrm>
        <a:prstGeom prst="roundRect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Buku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Jurnal</a:t>
          </a:r>
          <a:endParaRPr lang="id-ID" sz="1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3111140" y="900873"/>
        <a:ext cx="1299294" cy="1017654"/>
      </dsp:txXfrm>
    </dsp:sp>
    <dsp:sp modelId="{20225DB9-B56E-403E-B3F6-8AE45E820067}">
      <dsp:nvSpPr>
        <dsp:cNvPr id="0" name=""/>
        <dsp:cNvSpPr/>
      </dsp:nvSpPr>
      <dsp:spPr>
        <a:xfrm>
          <a:off x="4581726" y="845820"/>
          <a:ext cx="1409400" cy="1127760"/>
        </a:xfrm>
        <a:prstGeom prst="roundRect">
          <a:avLst/>
        </a:prstGeom>
        <a:solidFill>
          <a:schemeClr val="accent2">
            <a:hueOff val="7862647"/>
            <a:satOff val="-1491"/>
            <a:lumOff val="-74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Buku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Besar</a:t>
          </a:r>
          <a:endParaRPr lang="id-ID" sz="1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4636779" y="900873"/>
        <a:ext cx="1299294" cy="1017654"/>
      </dsp:txXfrm>
    </dsp:sp>
    <dsp:sp modelId="{3B589E37-1EC9-4D9D-BA23-79463EF76691}">
      <dsp:nvSpPr>
        <dsp:cNvPr id="0" name=""/>
        <dsp:cNvSpPr/>
      </dsp:nvSpPr>
      <dsp:spPr>
        <a:xfrm>
          <a:off x="6107366" y="845820"/>
          <a:ext cx="1409400" cy="1127760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 Rounded MT Bold" pitchFamily="34" charset="0"/>
            </a:rPr>
            <a:t>Laporan Keuangan</a:t>
          </a:r>
          <a:endParaRPr lang="id-ID" sz="1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6162419" y="900873"/>
        <a:ext cx="1299294" cy="10176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8C320-0DAE-4016-92CD-A263722F2E88}">
      <dsp:nvSpPr>
        <dsp:cNvPr id="0" name=""/>
        <dsp:cNvSpPr/>
      </dsp:nvSpPr>
      <dsp:spPr>
        <a:xfrm rot="5400000">
          <a:off x="5672412" y="-2404286"/>
          <a:ext cx="676487" cy="56570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Pendapatan</a:t>
          </a:r>
          <a:endParaRPr lang="id-ID" sz="1200" kern="1200" dirty="0">
            <a:latin typeface="Arial Rounded MT Bold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Beban usaha</a:t>
          </a:r>
          <a:endParaRPr lang="id-ID" sz="1200" kern="1200" dirty="0">
            <a:latin typeface="Arial Rounded MT Bold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Laba (rugi) usaha</a:t>
          </a:r>
          <a:endParaRPr lang="id-ID" sz="1200" kern="1200" dirty="0">
            <a:latin typeface="Arial Rounded MT Bold" pitchFamily="34" charset="0"/>
          </a:endParaRPr>
        </a:p>
      </dsp:txBody>
      <dsp:txXfrm rot="-5400000">
        <a:off x="3182112" y="119037"/>
        <a:ext cx="5624065" cy="610441"/>
      </dsp:txXfrm>
    </dsp:sp>
    <dsp:sp modelId="{C5FC9DDB-DA4E-4E74-A6C3-B63F66FEF833}">
      <dsp:nvSpPr>
        <dsp:cNvPr id="0" name=""/>
        <dsp:cNvSpPr/>
      </dsp:nvSpPr>
      <dsp:spPr>
        <a:xfrm>
          <a:off x="0" y="1452"/>
          <a:ext cx="3182112" cy="8456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Laporan Laba Rugi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Komprehensif </a:t>
          </a:r>
          <a:endParaRPr lang="id-ID" sz="1700" kern="1200" dirty="0">
            <a:latin typeface="Arial Rounded MT Bold" pitchFamily="34" charset="0"/>
          </a:endParaRPr>
        </a:p>
      </dsp:txBody>
      <dsp:txXfrm>
        <a:off x="41279" y="42731"/>
        <a:ext cx="3099554" cy="763051"/>
      </dsp:txXfrm>
    </dsp:sp>
    <dsp:sp modelId="{352A1301-C913-49EF-8E45-1F27CB19FB6B}">
      <dsp:nvSpPr>
        <dsp:cNvPr id="0" name=""/>
        <dsp:cNvSpPr/>
      </dsp:nvSpPr>
      <dsp:spPr>
        <a:xfrm rot="5400000">
          <a:off x="5672412" y="-1516397"/>
          <a:ext cx="676487" cy="5657088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Modal Saham</a:t>
          </a:r>
          <a:endParaRPr lang="id-ID" sz="1200" kern="1200" dirty="0">
            <a:latin typeface="Arial Rounded MT Bold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Dividen</a:t>
          </a:r>
          <a:endParaRPr lang="id-ID" sz="1200" kern="1200" dirty="0">
            <a:latin typeface="Arial Rounded MT Bold" pitchFamily="34" charset="0"/>
          </a:endParaRPr>
        </a:p>
      </dsp:txBody>
      <dsp:txXfrm rot="-5400000">
        <a:off x="3182112" y="1006926"/>
        <a:ext cx="5624065" cy="610441"/>
      </dsp:txXfrm>
    </dsp:sp>
    <dsp:sp modelId="{2BF509B6-DEF4-4E7E-8BC7-CBAB8692DF0D}">
      <dsp:nvSpPr>
        <dsp:cNvPr id="0" name=""/>
        <dsp:cNvSpPr/>
      </dsp:nvSpPr>
      <dsp:spPr>
        <a:xfrm>
          <a:off x="0" y="889342"/>
          <a:ext cx="3182112" cy="845609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Laporan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Perubahan Ekuitas</a:t>
          </a:r>
          <a:endParaRPr lang="id-ID" sz="1700" kern="1200" dirty="0">
            <a:latin typeface="Arial Rounded MT Bold" pitchFamily="34" charset="0"/>
          </a:endParaRPr>
        </a:p>
      </dsp:txBody>
      <dsp:txXfrm>
        <a:off x="41279" y="930621"/>
        <a:ext cx="3099554" cy="763051"/>
      </dsp:txXfrm>
    </dsp:sp>
    <dsp:sp modelId="{D1D0D353-AF84-44CD-8333-37CF4B5C5371}">
      <dsp:nvSpPr>
        <dsp:cNvPr id="0" name=""/>
        <dsp:cNvSpPr/>
      </dsp:nvSpPr>
      <dsp:spPr>
        <a:xfrm rot="5400000">
          <a:off x="5672412" y="-628507"/>
          <a:ext cx="676487" cy="565708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Aset			Modal Saham</a:t>
          </a:r>
          <a:endParaRPr lang="id-ID" sz="1200" kern="1200" dirty="0">
            <a:latin typeface="Arial Rounded MT Bold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200" kern="1200" dirty="0" smtClean="0">
              <a:latin typeface="Arial Rounded MT Bold" pitchFamily="34" charset="0"/>
            </a:rPr>
            <a:t>Kewajiban		Laba Ditahan</a:t>
          </a:r>
          <a:endParaRPr lang="id-ID" sz="1200" kern="1200" dirty="0">
            <a:latin typeface="Arial Rounded MT Bold" pitchFamily="34" charset="0"/>
          </a:endParaRPr>
        </a:p>
      </dsp:txBody>
      <dsp:txXfrm rot="-5400000">
        <a:off x="3182112" y="1894816"/>
        <a:ext cx="5624065" cy="610441"/>
      </dsp:txXfrm>
    </dsp:sp>
    <dsp:sp modelId="{D611BCAF-8578-4F56-BE31-1E1BBDBB31BF}">
      <dsp:nvSpPr>
        <dsp:cNvPr id="0" name=""/>
        <dsp:cNvSpPr/>
      </dsp:nvSpPr>
      <dsp:spPr>
        <a:xfrm>
          <a:off x="0" y="1777231"/>
          <a:ext cx="3182112" cy="845609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Laporan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Posisi Keuangan (Neraca)</a:t>
          </a:r>
          <a:endParaRPr lang="id-ID" sz="1700" kern="1200" dirty="0">
            <a:latin typeface="Arial Rounded MT Bold" pitchFamily="34" charset="0"/>
          </a:endParaRPr>
        </a:p>
      </dsp:txBody>
      <dsp:txXfrm>
        <a:off x="41279" y="1818510"/>
        <a:ext cx="3099554" cy="763051"/>
      </dsp:txXfrm>
    </dsp:sp>
    <dsp:sp modelId="{D077EF49-2A93-4800-B943-0D178EBDDA58}">
      <dsp:nvSpPr>
        <dsp:cNvPr id="0" name=""/>
        <dsp:cNvSpPr/>
      </dsp:nvSpPr>
      <dsp:spPr>
        <a:xfrm>
          <a:off x="0" y="2665121"/>
          <a:ext cx="3182112" cy="845609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Laporan Arus Kas</a:t>
          </a:r>
          <a:endParaRPr lang="id-ID" sz="1700" kern="1200" dirty="0">
            <a:latin typeface="Arial Rounded MT Bold" pitchFamily="34" charset="0"/>
          </a:endParaRPr>
        </a:p>
      </dsp:txBody>
      <dsp:txXfrm>
        <a:off x="41279" y="2706400"/>
        <a:ext cx="3099554" cy="763051"/>
      </dsp:txXfrm>
    </dsp:sp>
    <dsp:sp modelId="{1FE6F9CA-352E-4452-8D23-322C3ECB983F}">
      <dsp:nvSpPr>
        <dsp:cNvPr id="0" name=""/>
        <dsp:cNvSpPr/>
      </dsp:nvSpPr>
      <dsp:spPr>
        <a:xfrm>
          <a:off x="0" y="3553011"/>
          <a:ext cx="3182112" cy="845609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Catatan Atas Laporan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Keuangan</a:t>
          </a:r>
          <a:endParaRPr lang="id-ID" sz="1700" kern="1200" dirty="0">
            <a:latin typeface="Arial Rounded MT Bold" pitchFamily="34" charset="0"/>
          </a:endParaRPr>
        </a:p>
      </dsp:txBody>
      <dsp:txXfrm>
        <a:off x="41279" y="3594290"/>
        <a:ext cx="3099554" cy="763051"/>
      </dsp:txXfrm>
    </dsp:sp>
    <dsp:sp modelId="{50BE0B25-9A45-4897-B212-0A39F2DBF79B}">
      <dsp:nvSpPr>
        <dsp:cNvPr id="0" name=""/>
        <dsp:cNvSpPr/>
      </dsp:nvSpPr>
      <dsp:spPr>
        <a:xfrm>
          <a:off x="0" y="4440901"/>
          <a:ext cx="3182112" cy="84560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Laporan Posisi Keuangan pada awal periode komparatif</a:t>
          </a:r>
          <a:endParaRPr lang="id-ID" sz="1700" kern="1200" dirty="0">
            <a:latin typeface="Arial Rounded MT Bold" pitchFamily="34" charset="0"/>
          </a:endParaRPr>
        </a:p>
      </dsp:txBody>
      <dsp:txXfrm>
        <a:off x="41279" y="4482180"/>
        <a:ext cx="3099554" cy="76305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123BE-3295-4C50-9107-DD45B5CE4CE5}">
      <dsp:nvSpPr>
        <dsp:cNvPr id="0" name=""/>
        <dsp:cNvSpPr/>
      </dsp:nvSpPr>
      <dsp:spPr>
        <a:xfrm rot="5400000">
          <a:off x="-136684" y="139470"/>
          <a:ext cx="911227" cy="63785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1</a:t>
          </a:r>
          <a:endParaRPr lang="id-ID" sz="1800" kern="1200" dirty="0">
            <a:latin typeface="Arial Rounded MT Bold" pitchFamily="34" charset="0"/>
          </a:endParaRPr>
        </a:p>
      </dsp:txBody>
      <dsp:txXfrm rot="-5400000">
        <a:off x="1" y="321716"/>
        <a:ext cx="637859" cy="273368"/>
      </dsp:txXfrm>
    </dsp:sp>
    <dsp:sp modelId="{A3BAA71B-2920-41EF-B05A-A407AA240964}">
      <dsp:nvSpPr>
        <dsp:cNvPr id="0" name=""/>
        <dsp:cNvSpPr/>
      </dsp:nvSpPr>
      <dsp:spPr>
        <a:xfrm rot="5400000">
          <a:off x="4137580" y="-3496935"/>
          <a:ext cx="592298" cy="75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Rounded MT Bold" pitchFamily="34" charset="0"/>
            </a:rPr>
            <a:t>Memberikan informasi keuangan yang dapat dipercaya mengenai sumber-sumber ekonomi dan kewajiban serta modal perusahaan</a:t>
          </a:r>
          <a:endParaRPr lang="id-ID" sz="1300" kern="1200" dirty="0">
            <a:latin typeface="Arial Rounded MT Bold" pitchFamily="34" charset="0"/>
          </a:endParaRPr>
        </a:p>
      </dsp:txBody>
      <dsp:txXfrm rot="-5400000">
        <a:off x="637859" y="31700"/>
        <a:ext cx="7562826" cy="534470"/>
      </dsp:txXfrm>
    </dsp:sp>
    <dsp:sp modelId="{8A5B916F-F885-45FB-9058-08FF90DEF691}">
      <dsp:nvSpPr>
        <dsp:cNvPr id="0" name=""/>
        <dsp:cNvSpPr/>
      </dsp:nvSpPr>
      <dsp:spPr>
        <a:xfrm rot="5400000">
          <a:off x="-136684" y="952742"/>
          <a:ext cx="911227" cy="637859"/>
        </a:xfrm>
        <a:prstGeom prst="chevron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2</a:t>
          </a:r>
          <a:endParaRPr lang="id-ID" sz="1800" kern="1200" dirty="0">
            <a:latin typeface="Arial Rounded MT Bold" pitchFamily="34" charset="0"/>
          </a:endParaRPr>
        </a:p>
      </dsp:txBody>
      <dsp:txXfrm rot="-5400000">
        <a:off x="1" y="1134988"/>
        <a:ext cx="637859" cy="273368"/>
      </dsp:txXfrm>
    </dsp:sp>
    <dsp:sp modelId="{9E117265-C437-4F30-9EEB-02434EEE15F0}">
      <dsp:nvSpPr>
        <dsp:cNvPr id="0" name=""/>
        <dsp:cNvSpPr/>
      </dsp:nvSpPr>
      <dsp:spPr>
        <a:xfrm rot="5400000">
          <a:off x="4137580" y="-2683662"/>
          <a:ext cx="592298" cy="75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Rounded MT Bold" pitchFamily="34" charset="0"/>
            </a:rPr>
            <a:t>Memberikan informasi keuangan yang dapat dipercaya mengenai perubahan sumber-sumber ekonomi perusahaan yang timbul dalam aktivitas usaha demi memperoleh laba</a:t>
          </a:r>
          <a:endParaRPr lang="id-ID" sz="1300" kern="1200" dirty="0">
            <a:latin typeface="Arial Rounded MT Bold" pitchFamily="34" charset="0"/>
          </a:endParaRPr>
        </a:p>
      </dsp:txBody>
      <dsp:txXfrm rot="-5400000">
        <a:off x="637859" y="844973"/>
        <a:ext cx="7562826" cy="534470"/>
      </dsp:txXfrm>
    </dsp:sp>
    <dsp:sp modelId="{20B33FB5-D99E-49B2-9FE3-ECF8A17BE030}">
      <dsp:nvSpPr>
        <dsp:cNvPr id="0" name=""/>
        <dsp:cNvSpPr/>
      </dsp:nvSpPr>
      <dsp:spPr>
        <a:xfrm rot="5400000">
          <a:off x="-136684" y="1766015"/>
          <a:ext cx="911227" cy="637859"/>
        </a:xfrm>
        <a:prstGeom prst="chevron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3</a:t>
          </a:r>
          <a:endParaRPr lang="id-ID" sz="1800" kern="1200" dirty="0">
            <a:latin typeface="Arial Rounded MT Bold" pitchFamily="34" charset="0"/>
          </a:endParaRPr>
        </a:p>
      </dsp:txBody>
      <dsp:txXfrm rot="-5400000">
        <a:off x="1" y="1948261"/>
        <a:ext cx="637859" cy="273368"/>
      </dsp:txXfrm>
    </dsp:sp>
    <dsp:sp modelId="{54F373B0-C5DC-4C0E-8BC1-1A3EF646C9B8}">
      <dsp:nvSpPr>
        <dsp:cNvPr id="0" name=""/>
        <dsp:cNvSpPr/>
      </dsp:nvSpPr>
      <dsp:spPr>
        <a:xfrm rot="5400000">
          <a:off x="4137580" y="-1870389"/>
          <a:ext cx="592298" cy="75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Rounded MT Bold" pitchFamily="34" charset="0"/>
            </a:rPr>
            <a:t>Memberikan informasi keuangan yang membantu para pemakai laporan untuk mengestimasi potensi perusahaan dalam menghasilkan laba dimasa depan</a:t>
          </a:r>
          <a:endParaRPr lang="id-ID" sz="1300" kern="1200" dirty="0">
            <a:latin typeface="Arial Rounded MT Bold" pitchFamily="34" charset="0"/>
          </a:endParaRPr>
        </a:p>
      </dsp:txBody>
      <dsp:txXfrm rot="-5400000">
        <a:off x="637859" y="1658246"/>
        <a:ext cx="7562826" cy="534470"/>
      </dsp:txXfrm>
    </dsp:sp>
    <dsp:sp modelId="{18564AB7-2811-48E7-A621-2D35172B4CF8}">
      <dsp:nvSpPr>
        <dsp:cNvPr id="0" name=""/>
        <dsp:cNvSpPr/>
      </dsp:nvSpPr>
      <dsp:spPr>
        <a:xfrm rot="5400000">
          <a:off x="-136684" y="2579288"/>
          <a:ext cx="911227" cy="637859"/>
        </a:xfrm>
        <a:prstGeom prst="chevron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4</a:t>
          </a:r>
          <a:endParaRPr lang="id-ID" sz="1800" kern="1200" dirty="0">
            <a:latin typeface="Arial Rounded MT Bold" pitchFamily="34" charset="0"/>
          </a:endParaRPr>
        </a:p>
      </dsp:txBody>
      <dsp:txXfrm rot="-5400000">
        <a:off x="1" y="2761534"/>
        <a:ext cx="637859" cy="273368"/>
      </dsp:txXfrm>
    </dsp:sp>
    <dsp:sp modelId="{2F31ACED-D36B-481F-9685-8DE26917322F}">
      <dsp:nvSpPr>
        <dsp:cNvPr id="0" name=""/>
        <dsp:cNvSpPr/>
      </dsp:nvSpPr>
      <dsp:spPr>
        <a:xfrm rot="5400000">
          <a:off x="4137580" y="-1057117"/>
          <a:ext cx="592298" cy="75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Rounded MT Bold" pitchFamily="34" charset="0"/>
            </a:rPr>
            <a:t>Untuk memberikan informasi keuangan yang membantu para pemakai laporan  ketika mengestimasi  potensi perusahaan dalam menghasilkan laba </a:t>
          </a:r>
          <a:endParaRPr lang="id-ID" sz="1300" kern="1200" dirty="0">
            <a:latin typeface="Arial Rounded MT Bold" pitchFamily="34" charset="0"/>
          </a:endParaRPr>
        </a:p>
      </dsp:txBody>
      <dsp:txXfrm rot="-5400000">
        <a:off x="637859" y="2471518"/>
        <a:ext cx="7562826" cy="534470"/>
      </dsp:txXfrm>
    </dsp:sp>
    <dsp:sp modelId="{FF9C2E57-2669-40C1-800E-3DDE7BA76F74}">
      <dsp:nvSpPr>
        <dsp:cNvPr id="0" name=""/>
        <dsp:cNvSpPr/>
      </dsp:nvSpPr>
      <dsp:spPr>
        <a:xfrm rot="5400000">
          <a:off x="-136684" y="3392560"/>
          <a:ext cx="911227" cy="637859"/>
        </a:xfrm>
        <a:prstGeom prst="chevron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5</a:t>
          </a:r>
          <a:endParaRPr lang="id-ID" sz="1800" kern="1200" dirty="0">
            <a:latin typeface="Arial Rounded MT Bold" pitchFamily="34" charset="0"/>
          </a:endParaRPr>
        </a:p>
      </dsp:txBody>
      <dsp:txXfrm rot="-5400000">
        <a:off x="1" y="3574806"/>
        <a:ext cx="637859" cy="273368"/>
      </dsp:txXfrm>
    </dsp:sp>
    <dsp:sp modelId="{0F17B819-9FB8-444D-AE5D-6AF514B1E5AC}">
      <dsp:nvSpPr>
        <dsp:cNvPr id="0" name=""/>
        <dsp:cNvSpPr/>
      </dsp:nvSpPr>
      <dsp:spPr>
        <a:xfrm rot="5400000">
          <a:off x="4137580" y="-243844"/>
          <a:ext cx="592298" cy="75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Rounded MT Bold" pitchFamily="34" charset="0"/>
            </a:rPr>
            <a:t>Untuk memberikan informasi penting lainnya mengenai perubahan sumber-sumber ekonomi dan kewajiban</a:t>
          </a:r>
          <a:endParaRPr lang="id-ID" sz="1300" kern="1200" dirty="0">
            <a:latin typeface="Arial Rounded MT Bold" pitchFamily="34" charset="0"/>
          </a:endParaRPr>
        </a:p>
      </dsp:txBody>
      <dsp:txXfrm rot="-5400000">
        <a:off x="637859" y="3284791"/>
        <a:ext cx="7562826" cy="534470"/>
      </dsp:txXfrm>
    </dsp:sp>
    <dsp:sp modelId="{58FB2BAA-3379-485A-A4BE-2A697292397B}">
      <dsp:nvSpPr>
        <dsp:cNvPr id="0" name=""/>
        <dsp:cNvSpPr/>
      </dsp:nvSpPr>
      <dsp:spPr>
        <a:xfrm rot="5400000">
          <a:off x="-136684" y="4205833"/>
          <a:ext cx="911227" cy="637859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6</a:t>
          </a:r>
          <a:endParaRPr lang="id-ID" sz="1800" kern="1200" dirty="0">
            <a:latin typeface="Arial Rounded MT Bold" pitchFamily="34" charset="0"/>
          </a:endParaRPr>
        </a:p>
      </dsp:txBody>
      <dsp:txXfrm rot="-5400000">
        <a:off x="1" y="4388079"/>
        <a:ext cx="637859" cy="273368"/>
      </dsp:txXfrm>
    </dsp:sp>
    <dsp:sp modelId="{6A014EC1-3974-448B-B2B5-292ED6A53F06}">
      <dsp:nvSpPr>
        <dsp:cNvPr id="0" name=""/>
        <dsp:cNvSpPr/>
      </dsp:nvSpPr>
      <dsp:spPr>
        <a:xfrm rot="5400000">
          <a:off x="4137580" y="569427"/>
          <a:ext cx="592298" cy="759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Rounded MT Bold" pitchFamily="34" charset="0"/>
            </a:rPr>
            <a:t>Untuk mengungkap sejauh mungkin informasi lain yang berhubungan dengan laporan keuangan yang relevan untuk kebutuhan pemakai laporan.</a:t>
          </a:r>
          <a:endParaRPr lang="id-ID" sz="1300" kern="1200" dirty="0">
            <a:latin typeface="Arial Rounded MT Bold" pitchFamily="34" charset="0"/>
          </a:endParaRPr>
        </a:p>
      </dsp:txBody>
      <dsp:txXfrm rot="-5400000">
        <a:off x="637859" y="4098062"/>
        <a:ext cx="7562826" cy="5344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58777-EA04-46FE-9799-127BAAFFA779}">
      <dsp:nvSpPr>
        <dsp:cNvPr id="0" name=""/>
        <dsp:cNvSpPr/>
      </dsp:nvSpPr>
      <dsp:spPr>
        <a:xfrm>
          <a:off x="1140209" y="2468"/>
          <a:ext cx="2832943" cy="169976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Rounded MT Bold" pitchFamily="34" charset="0"/>
            </a:rPr>
            <a:t>Kesatuan Usaha Khusus (</a:t>
          </a:r>
          <a:r>
            <a:rPr lang="id-ID" sz="2800" i="1" kern="1200" dirty="0" smtClean="0">
              <a:latin typeface="Arial Rounded MT Bold" pitchFamily="34" charset="0"/>
            </a:rPr>
            <a:t>Economic Entity</a:t>
          </a:r>
          <a:r>
            <a:rPr lang="id-ID" sz="2800" kern="1200" dirty="0" smtClean="0">
              <a:latin typeface="Arial Rounded MT Bold" pitchFamily="34" charset="0"/>
            </a:rPr>
            <a:t>)</a:t>
          </a:r>
          <a:endParaRPr lang="id-ID" sz="2800" kern="1200" dirty="0">
            <a:latin typeface="Arial Rounded MT Bold" pitchFamily="34" charset="0"/>
          </a:endParaRPr>
        </a:p>
      </dsp:txBody>
      <dsp:txXfrm>
        <a:off x="1140209" y="2468"/>
        <a:ext cx="2832943" cy="1699766"/>
      </dsp:txXfrm>
    </dsp:sp>
    <dsp:sp modelId="{B96CF39E-69E4-4B5F-BF9C-D26F45E916F6}">
      <dsp:nvSpPr>
        <dsp:cNvPr id="0" name=""/>
        <dsp:cNvSpPr/>
      </dsp:nvSpPr>
      <dsp:spPr>
        <a:xfrm>
          <a:off x="4256447" y="2468"/>
          <a:ext cx="2832943" cy="1699766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Rounded MT Bold" pitchFamily="34" charset="0"/>
            </a:rPr>
            <a:t>Kontinuitas Usaha </a:t>
          </a:r>
          <a:r>
            <a:rPr lang="id-ID" sz="2800" i="1" kern="1200" dirty="0" smtClean="0">
              <a:latin typeface="Arial Rounded MT Bold" pitchFamily="34" charset="0"/>
            </a:rPr>
            <a:t>(Going Concern)</a:t>
          </a:r>
          <a:endParaRPr lang="id-ID" sz="2800" i="1" kern="1200" dirty="0">
            <a:latin typeface="Arial Rounded MT Bold" pitchFamily="34" charset="0"/>
          </a:endParaRPr>
        </a:p>
      </dsp:txBody>
      <dsp:txXfrm>
        <a:off x="4256447" y="2468"/>
        <a:ext cx="2832943" cy="1699766"/>
      </dsp:txXfrm>
    </dsp:sp>
    <dsp:sp modelId="{473FB397-9CFF-485E-9D2B-81E328ACE7B9}">
      <dsp:nvSpPr>
        <dsp:cNvPr id="0" name=""/>
        <dsp:cNvSpPr/>
      </dsp:nvSpPr>
      <dsp:spPr>
        <a:xfrm>
          <a:off x="1140209" y="1985528"/>
          <a:ext cx="2832943" cy="1699766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Rounded MT Bold" pitchFamily="34" charset="0"/>
            </a:rPr>
            <a:t>Penggunaan Unit Moneter </a:t>
          </a:r>
          <a:r>
            <a:rPr lang="id-ID" sz="2800" i="1" kern="1200" dirty="0" smtClean="0">
              <a:latin typeface="Arial Rounded MT Bold" pitchFamily="34" charset="0"/>
            </a:rPr>
            <a:t>(Monetary Unit)</a:t>
          </a:r>
          <a:endParaRPr lang="id-ID" sz="2800" i="1" kern="1200" dirty="0">
            <a:latin typeface="Arial Rounded MT Bold" pitchFamily="34" charset="0"/>
          </a:endParaRPr>
        </a:p>
      </dsp:txBody>
      <dsp:txXfrm>
        <a:off x="1140209" y="1985528"/>
        <a:ext cx="2832943" cy="1699766"/>
      </dsp:txXfrm>
    </dsp:sp>
    <dsp:sp modelId="{E2219CB1-2F57-4753-A4C5-D354448828E2}">
      <dsp:nvSpPr>
        <dsp:cNvPr id="0" name=""/>
        <dsp:cNvSpPr/>
      </dsp:nvSpPr>
      <dsp:spPr>
        <a:xfrm>
          <a:off x="4256447" y="1985528"/>
          <a:ext cx="2832943" cy="1699766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Rounded MT Bold" pitchFamily="34" charset="0"/>
            </a:rPr>
            <a:t>Periode Waktu </a:t>
          </a:r>
          <a:r>
            <a:rPr lang="id-ID" sz="2800" i="1" kern="1200" dirty="0" smtClean="0">
              <a:latin typeface="Arial Rounded MT Bold" pitchFamily="34" charset="0"/>
            </a:rPr>
            <a:t>(Time-Period)</a:t>
          </a:r>
          <a:endParaRPr lang="id-ID" sz="2800" i="1" kern="1200" dirty="0">
            <a:latin typeface="Arial Rounded MT Bold" pitchFamily="34" charset="0"/>
          </a:endParaRPr>
        </a:p>
      </dsp:txBody>
      <dsp:txXfrm>
        <a:off x="4256447" y="1985528"/>
        <a:ext cx="2832943" cy="1699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29BAC-7799-4471-8939-F75B96958AA5}">
      <dsp:nvSpPr>
        <dsp:cNvPr id="0" name=""/>
        <dsp:cNvSpPr/>
      </dsp:nvSpPr>
      <dsp:spPr>
        <a:xfrm>
          <a:off x="1265" y="1583001"/>
          <a:ext cx="1745195" cy="872597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Perusahaan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(segi kegiatan)</a:t>
          </a:r>
          <a:endParaRPr lang="id-ID" sz="1800" kern="1200" dirty="0">
            <a:latin typeface="Arial Rounded MT Bold" pitchFamily="34" charset="0"/>
          </a:endParaRPr>
        </a:p>
      </dsp:txBody>
      <dsp:txXfrm>
        <a:off x="26822" y="1608558"/>
        <a:ext cx="1694081" cy="821483"/>
      </dsp:txXfrm>
    </dsp:sp>
    <dsp:sp modelId="{71EF2CEC-E5F5-4374-BB25-3100EE65D47D}">
      <dsp:nvSpPr>
        <dsp:cNvPr id="0" name=""/>
        <dsp:cNvSpPr/>
      </dsp:nvSpPr>
      <dsp:spPr>
        <a:xfrm rot="18289469">
          <a:off x="1484292" y="1498110"/>
          <a:ext cx="1222415" cy="38891"/>
        </a:xfrm>
        <a:custGeom>
          <a:avLst/>
          <a:gdLst/>
          <a:ahLst/>
          <a:cxnLst/>
          <a:rect l="0" t="0" r="0" b="0"/>
          <a:pathLst>
            <a:path>
              <a:moveTo>
                <a:pt x="0" y="19445"/>
              </a:moveTo>
              <a:lnTo>
                <a:pt x="1222415" y="19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latin typeface="Arial Rounded MT Bold" pitchFamily="34" charset="0"/>
          </a:endParaRPr>
        </a:p>
      </dsp:txBody>
      <dsp:txXfrm>
        <a:off x="2064939" y="1486995"/>
        <a:ext cx="61120" cy="61120"/>
      </dsp:txXfrm>
    </dsp:sp>
    <dsp:sp modelId="{B70A53FE-DA76-4AB4-96F5-5538295A7ABF}">
      <dsp:nvSpPr>
        <dsp:cNvPr id="0" name=""/>
        <dsp:cNvSpPr/>
      </dsp:nvSpPr>
      <dsp:spPr>
        <a:xfrm>
          <a:off x="2444539" y="579513"/>
          <a:ext cx="1745195" cy="87259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Perusahaan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Jasa</a:t>
          </a:r>
          <a:endParaRPr lang="id-ID" sz="1800" kern="1200" dirty="0">
            <a:latin typeface="Arial Rounded MT Bold" pitchFamily="34" charset="0"/>
          </a:endParaRPr>
        </a:p>
      </dsp:txBody>
      <dsp:txXfrm>
        <a:off x="2470096" y="605070"/>
        <a:ext cx="1694081" cy="821483"/>
      </dsp:txXfrm>
    </dsp:sp>
    <dsp:sp modelId="{D4805F58-C2C4-4F47-A36E-E43EFD0378F1}">
      <dsp:nvSpPr>
        <dsp:cNvPr id="0" name=""/>
        <dsp:cNvSpPr/>
      </dsp:nvSpPr>
      <dsp:spPr>
        <a:xfrm>
          <a:off x="1746460" y="1999854"/>
          <a:ext cx="698078" cy="38891"/>
        </a:xfrm>
        <a:custGeom>
          <a:avLst/>
          <a:gdLst/>
          <a:ahLst/>
          <a:cxnLst/>
          <a:rect l="0" t="0" r="0" b="0"/>
          <a:pathLst>
            <a:path>
              <a:moveTo>
                <a:pt x="0" y="19445"/>
              </a:moveTo>
              <a:lnTo>
                <a:pt x="698078" y="19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latin typeface="Arial Rounded MT Bold" pitchFamily="34" charset="0"/>
          </a:endParaRPr>
        </a:p>
      </dsp:txBody>
      <dsp:txXfrm>
        <a:off x="2078048" y="2001848"/>
        <a:ext cx="34903" cy="34903"/>
      </dsp:txXfrm>
    </dsp:sp>
    <dsp:sp modelId="{9E52E908-EEDF-4F6D-8191-65EA73A59039}">
      <dsp:nvSpPr>
        <dsp:cNvPr id="0" name=""/>
        <dsp:cNvSpPr/>
      </dsp:nvSpPr>
      <dsp:spPr>
        <a:xfrm>
          <a:off x="2444539" y="1583001"/>
          <a:ext cx="1745195" cy="872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Perusahaan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Dagang</a:t>
          </a:r>
          <a:endParaRPr lang="id-ID" sz="1800" kern="1200" dirty="0">
            <a:latin typeface="Arial Rounded MT Bold" pitchFamily="34" charset="0"/>
          </a:endParaRPr>
        </a:p>
      </dsp:txBody>
      <dsp:txXfrm>
        <a:off x="2470096" y="1608558"/>
        <a:ext cx="1694081" cy="821483"/>
      </dsp:txXfrm>
    </dsp:sp>
    <dsp:sp modelId="{E87EB9B5-C18B-46D1-96AB-71C589162B45}">
      <dsp:nvSpPr>
        <dsp:cNvPr id="0" name=""/>
        <dsp:cNvSpPr/>
      </dsp:nvSpPr>
      <dsp:spPr>
        <a:xfrm rot="3310531">
          <a:off x="1484292" y="2501597"/>
          <a:ext cx="1222415" cy="38891"/>
        </a:xfrm>
        <a:custGeom>
          <a:avLst/>
          <a:gdLst/>
          <a:ahLst/>
          <a:cxnLst/>
          <a:rect l="0" t="0" r="0" b="0"/>
          <a:pathLst>
            <a:path>
              <a:moveTo>
                <a:pt x="0" y="19445"/>
              </a:moveTo>
              <a:lnTo>
                <a:pt x="1222415" y="19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latin typeface="Arial Rounded MT Bold" pitchFamily="34" charset="0"/>
          </a:endParaRPr>
        </a:p>
      </dsp:txBody>
      <dsp:txXfrm>
        <a:off x="2064939" y="2490483"/>
        <a:ext cx="61120" cy="61120"/>
      </dsp:txXfrm>
    </dsp:sp>
    <dsp:sp modelId="{0FEABA0D-3AA7-424A-80AD-682FCE81AED1}">
      <dsp:nvSpPr>
        <dsp:cNvPr id="0" name=""/>
        <dsp:cNvSpPr/>
      </dsp:nvSpPr>
      <dsp:spPr>
        <a:xfrm>
          <a:off x="2444539" y="2586488"/>
          <a:ext cx="1745195" cy="87259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Perusahaan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Arial Rounded MT Bold" pitchFamily="34" charset="0"/>
            </a:rPr>
            <a:t>Manufaktur</a:t>
          </a:r>
          <a:endParaRPr lang="id-ID" sz="1800" kern="1200" dirty="0">
            <a:latin typeface="Arial Rounded MT Bold" pitchFamily="34" charset="0"/>
          </a:endParaRPr>
        </a:p>
      </dsp:txBody>
      <dsp:txXfrm>
        <a:off x="2470096" y="2612045"/>
        <a:ext cx="1694081" cy="821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29BAC-7799-4471-8939-F75B96958AA5}">
      <dsp:nvSpPr>
        <dsp:cNvPr id="0" name=""/>
        <dsp:cNvSpPr/>
      </dsp:nvSpPr>
      <dsp:spPr>
        <a:xfrm>
          <a:off x="788" y="1598776"/>
          <a:ext cx="1682092" cy="841046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Perusahaan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(segi Legalitas)</a:t>
          </a:r>
          <a:endParaRPr lang="id-ID" sz="1700" kern="1200" dirty="0">
            <a:latin typeface="Arial Rounded MT Bold" pitchFamily="34" charset="0"/>
          </a:endParaRPr>
        </a:p>
      </dsp:txBody>
      <dsp:txXfrm>
        <a:off x="25421" y="1623409"/>
        <a:ext cx="1632826" cy="791780"/>
      </dsp:txXfrm>
    </dsp:sp>
    <dsp:sp modelId="{71EF2CEC-E5F5-4374-BB25-3100EE65D47D}">
      <dsp:nvSpPr>
        <dsp:cNvPr id="0" name=""/>
        <dsp:cNvSpPr/>
      </dsp:nvSpPr>
      <dsp:spPr>
        <a:xfrm rot="18289469">
          <a:off x="1430192" y="1516955"/>
          <a:ext cx="1178215" cy="37485"/>
        </a:xfrm>
        <a:custGeom>
          <a:avLst/>
          <a:gdLst/>
          <a:ahLst/>
          <a:cxnLst/>
          <a:rect l="0" t="0" r="0" b="0"/>
          <a:pathLst>
            <a:path>
              <a:moveTo>
                <a:pt x="0" y="18742"/>
              </a:moveTo>
              <a:lnTo>
                <a:pt x="1178215" y="1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latin typeface="Arial Rounded MT Bold" pitchFamily="34" charset="0"/>
          </a:endParaRPr>
        </a:p>
      </dsp:txBody>
      <dsp:txXfrm>
        <a:off x="1989844" y="1506242"/>
        <a:ext cx="58910" cy="58910"/>
      </dsp:txXfrm>
    </dsp:sp>
    <dsp:sp modelId="{B70A53FE-DA76-4AB4-96F5-5538295A7ABF}">
      <dsp:nvSpPr>
        <dsp:cNvPr id="0" name=""/>
        <dsp:cNvSpPr/>
      </dsp:nvSpPr>
      <dsp:spPr>
        <a:xfrm>
          <a:off x="2355718" y="631573"/>
          <a:ext cx="1682092" cy="8410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Perusahaan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Perseorangan</a:t>
          </a:r>
          <a:endParaRPr lang="id-ID" sz="1700" kern="1200" dirty="0">
            <a:latin typeface="Arial Rounded MT Bold" pitchFamily="34" charset="0"/>
          </a:endParaRPr>
        </a:p>
      </dsp:txBody>
      <dsp:txXfrm>
        <a:off x="2380351" y="656206"/>
        <a:ext cx="1632826" cy="791780"/>
      </dsp:txXfrm>
    </dsp:sp>
    <dsp:sp modelId="{D4805F58-C2C4-4F47-A36E-E43EFD0378F1}">
      <dsp:nvSpPr>
        <dsp:cNvPr id="0" name=""/>
        <dsp:cNvSpPr/>
      </dsp:nvSpPr>
      <dsp:spPr>
        <a:xfrm>
          <a:off x="1682881" y="2000557"/>
          <a:ext cx="672837" cy="37485"/>
        </a:xfrm>
        <a:custGeom>
          <a:avLst/>
          <a:gdLst/>
          <a:ahLst/>
          <a:cxnLst/>
          <a:rect l="0" t="0" r="0" b="0"/>
          <a:pathLst>
            <a:path>
              <a:moveTo>
                <a:pt x="0" y="18742"/>
              </a:moveTo>
              <a:lnTo>
                <a:pt x="672837" y="1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latin typeface="Arial Rounded MT Bold" pitchFamily="34" charset="0"/>
          </a:endParaRPr>
        </a:p>
      </dsp:txBody>
      <dsp:txXfrm>
        <a:off x="2002479" y="2002479"/>
        <a:ext cx="33641" cy="33641"/>
      </dsp:txXfrm>
    </dsp:sp>
    <dsp:sp modelId="{9E52E908-EEDF-4F6D-8191-65EA73A59039}">
      <dsp:nvSpPr>
        <dsp:cNvPr id="0" name=""/>
        <dsp:cNvSpPr/>
      </dsp:nvSpPr>
      <dsp:spPr>
        <a:xfrm>
          <a:off x="2355718" y="1598776"/>
          <a:ext cx="1682092" cy="84104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Persekutuan Firma</a:t>
          </a:r>
          <a:endParaRPr lang="id-ID" sz="1700" kern="1200" dirty="0">
            <a:latin typeface="Arial Rounded MT Bold" pitchFamily="34" charset="0"/>
          </a:endParaRPr>
        </a:p>
      </dsp:txBody>
      <dsp:txXfrm>
        <a:off x="2380351" y="1623409"/>
        <a:ext cx="1632826" cy="791780"/>
      </dsp:txXfrm>
    </dsp:sp>
    <dsp:sp modelId="{E87EB9B5-C18B-46D1-96AB-71C589162B45}">
      <dsp:nvSpPr>
        <dsp:cNvPr id="0" name=""/>
        <dsp:cNvSpPr/>
      </dsp:nvSpPr>
      <dsp:spPr>
        <a:xfrm rot="3310531">
          <a:off x="1430192" y="2484158"/>
          <a:ext cx="1178215" cy="37485"/>
        </a:xfrm>
        <a:custGeom>
          <a:avLst/>
          <a:gdLst/>
          <a:ahLst/>
          <a:cxnLst/>
          <a:rect l="0" t="0" r="0" b="0"/>
          <a:pathLst>
            <a:path>
              <a:moveTo>
                <a:pt x="0" y="18742"/>
              </a:moveTo>
              <a:lnTo>
                <a:pt x="1178215" y="18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latin typeface="Arial Rounded MT Bold" pitchFamily="34" charset="0"/>
          </a:endParaRPr>
        </a:p>
      </dsp:txBody>
      <dsp:txXfrm>
        <a:off x="1989844" y="2473446"/>
        <a:ext cx="58910" cy="58910"/>
      </dsp:txXfrm>
    </dsp:sp>
    <dsp:sp modelId="{0FEABA0D-3AA7-424A-80AD-682FCE81AED1}">
      <dsp:nvSpPr>
        <dsp:cNvPr id="0" name=""/>
        <dsp:cNvSpPr/>
      </dsp:nvSpPr>
      <dsp:spPr>
        <a:xfrm>
          <a:off x="2355718" y="2565980"/>
          <a:ext cx="1682092" cy="84104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Perseroan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latin typeface="Arial Rounded MT Bold" pitchFamily="34" charset="0"/>
            </a:rPr>
            <a:t>Terbatas</a:t>
          </a:r>
          <a:endParaRPr lang="id-ID" sz="1700" kern="1200" dirty="0">
            <a:latin typeface="Arial Rounded MT Bold" pitchFamily="34" charset="0"/>
          </a:endParaRPr>
        </a:p>
      </dsp:txBody>
      <dsp:txXfrm>
        <a:off x="2380351" y="2590613"/>
        <a:ext cx="1632826" cy="791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5F789-B9E4-49DD-80AC-DD8EE6078857}">
      <dsp:nvSpPr>
        <dsp:cNvPr id="0" name=""/>
        <dsp:cNvSpPr/>
      </dsp:nvSpPr>
      <dsp:spPr>
        <a:xfrm>
          <a:off x="2955597" y="1968587"/>
          <a:ext cx="1610380" cy="1610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>
              <a:latin typeface="Arial Rounded MT Bold" pitchFamily="34" charset="0"/>
            </a:rPr>
            <a:t>Perusahaan </a:t>
          </a:r>
          <a:endParaRPr lang="id-ID" sz="1500" kern="1200" dirty="0">
            <a:latin typeface="Arial Rounded MT Bold" pitchFamily="34" charset="0"/>
          </a:endParaRPr>
        </a:p>
      </dsp:txBody>
      <dsp:txXfrm>
        <a:off x="3191432" y="2204422"/>
        <a:ext cx="1138710" cy="1138710"/>
      </dsp:txXfrm>
    </dsp:sp>
    <dsp:sp modelId="{00085FBA-90AF-4819-922F-EF8ECB6EA406}">
      <dsp:nvSpPr>
        <dsp:cNvPr id="0" name=""/>
        <dsp:cNvSpPr/>
      </dsp:nvSpPr>
      <dsp:spPr>
        <a:xfrm rot="10800000">
          <a:off x="1319263" y="2544298"/>
          <a:ext cx="1546335" cy="458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A49273-AA52-4DF8-BBC0-917BC292C035}">
      <dsp:nvSpPr>
        <dsp:cNvPr id="0" name=""/>
        <dsp:cNvSpPr/>
      </dsp:nvSpPr>
      <dsp:spPr>
        <a:xfrm>
          <a:off x="755630" y="2322871"/>
          <a:ext cx="1127266" cy="901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Pemerintah</a:t>
          </a:r>
          <a:endParaRPr lang="id-ID" sz="1400" kern="1200" dirty="0">
            <a:latin typeface="Arial Rounded MT Bold" pitchFamily="34" charset="0"/>
          </a:endParaRPr>
        </a:p>
      </dsp:txBody>
      <dsp:txXfrm>
        <a:off x="782043" y="2349284"/>
        <a:ext cx="1074440" cy="848987"/>
      </dsp:txXfrm>
    </dsp:sp>
    <dsp:sp modelId="{FB4A3562-2593-476F-A35B-28E4D563FF8B}">
      <dsp:nvSpPr>
        <dsp:cNvPr id="0" name=""/>
        <dsp:cNvSpPr/>
      </dsp:nvSpPr>
      <dsp:spPr>
        <a:xfrm rot="12960000">
          <a:off x="1637891" y="1563663"/>
          <a:ext cx="1546335" cy="458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4EB25F-74AF-48D3-BDFA-BDD80073C8D0}">
      <dsp:nvSpPr>
        <dsp:cNvPr id="0" name=""/>
        <dsp:cNvSpPr/>
      </dsp:nvSpPr>
      <dsp:spPr>
        <a:xfrm>
          <a:off x="1221919" y="887779"/>
          <a:ext cx="1127266" cy="901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Kreditur</a:t>
          </a:r>
          <a:endParaRPr lang="id-ID" sz="1400" kern="1200" dirty="0">
            <a:latin typeface="Arial Rounded MT Bold" pitchFamily="34" charset="0"/>
          </a:endParaRPr>
        </a:p>
      </dsp:txBody>
      <dsp:txXfrm>
        <a:off x="1248332" y="914192"/>
        <a:ext cx="1074440" cy="848987"/>
      </dsp:txXfrm>
    </dsp:sp>
    <dsp:sp modelId="{56D1CCFB-203A-4685-A8ED-C99ADF8CF64B}">
      <dsp:nvSpPr>
        <dsp:cNvPr id="0" name=""/>
        <dsp:cNvSpPr/>
      </dsp:nvSpPr>
      <dsp:spPr>
        <a:xfrm rot="15120000">
          <a:off x="2472069" y="957597"/>
          <a:ext cx="1546335" cy="458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FBB9FC-A862-4A75-AB69-7427EE838D43}">
      <dsp:nvSpPr>
        <dsp:cNvPr id="0" name=""/>
        <dsp:cNvSpPr/>
      </dsp:nvSpPr>
      <dsp:spPr>
        <a:xfrm>
          <a:off x="2442681" y="843"/>
          <a:ext cx="1127266" cy="9018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Pemegang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Saham</a:t>
          </a:r>
          <a:endParaRPr lang="id-ID" sz="1400" kern="1200" dirty="0">
            <a:latin typeface="Arial Rounded MT Bold" pitchFamily="34" charset="0"/>
          </a:endParaRPr>
        </a:p>
      </dsp:txBody>
      <dsp:txXfrm>
        <a:off x="2469094" y="27256"/>
        <a:ext cx="1074440" cy="848987"/>
      </dsp:txXfrm>
    </dsp:sp>
    <dsp:sp modelId="{88AE9A60-DC5E-4186-8BA0-673F0FF186F8}">
      <dsp:nvSpPr>
        <dsp:cNvPr id="0" name=""/>
        <dsp:cNvSpPr/>
      </dsp:nvSpPr>
      <dsp:spPr>
        <a:xfrm rot="17280000">
          <a:off x="3503170" y="957597"/>
          <a:ext cx="1546335" cy="458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A0B7FC-8303-4BCC-8D88-716CCA09C040}">
      <dsp:nvSpPr>
        <dsp:cNvPr id="0" name=""/>
        <dsp:cNvSpPr/>
      </dsp:nvSpPr>
      <dsp:spPr>
        <a:xfrm>
          <a:off x="3951626" y="843"/>
          <a:ext cx="1127266" cy="9018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Calon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Investor</a:t>
          </a:r>
          <a:endParaRPr lang="id-ID" sz="1400" kern="1200" dirty="0">
            <a:latin typeface="Arial Rounded MT Bold" pitchFamily="34" charset="0"/>
          </a:endParaRPr>
        </a:p>
      </dsp:txBody>
      <dsp:txXfrm>
        <a:off x="3978039" y="27256"/>
        <a:ext cx="1074440" cy="848987"/>
      </dsp:txXfrm>
    </dsp:sp>
    <dsp:sp modelId="{C4CA6BE0-51E4-49FA-8179-82F5B5BAEB89}">
      <dsp:nvSpPr>
        <dsp:cNvPr id="0" name=""/>
        <dsp:cNvSpPr/>
      </dsp:nvSpPr>
      <dsp:spPr>
        <a:xfrm rot="19440000">
          <a:off x="4337348" y="1563663"/>
          <a:ext cx="1546335" cy="458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2249F9-5BC3-46A3-985E-96A349770ACF}">
      <dsp:nvSpPr>
        <dsp:cNvPr id="0" name=""/>
        <dsp:cNvSpPr/>
      </dsp:nvSpPr>
      <dsp:spPr>
        <a:xfrm>
          <a:off x="5172388" y="887779"/>
          <a:ext cx="1127266" cy="9018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Serikat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Pekerja</a:t>
          </a:r>
          <a:endParaRPr lang="id-ID" sz="1400" kern="1200" dirty="0">
            <a:latin typeface="Arial Rounded MT Bold" pitchFamily="34" charset="0"/>
          </a:endParaRPr>
        </a:p>
      </dsp:txBody>
      <dsp:txXfrm>
        <a:off x="5198801" y="914192"/>
        <a:ext cx="1074440" cy="848987"/>
      </dsp:txXfrm>
    </dsp:sp>
    <dsp:sp modelId="{B977082A-A7BD-4D16-876E-DD0581B5B51D}">
      <dsp:nvSpPr>
        <dsp:cNvPr id="0" name=""/>
        <dsp:cNvSpPr/>
      </dsp:nvSpPr>
      <dsp:spPr>
        <a:xfrm>
          <a:off x="4655976" y="2544298"/>
          <a:ext cx="1546335" cy="458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F6801A-AAAE-4F11-AE42-6CEE17880C77}">
      <dsp:nvSpPr>
        <dsp:cNvPr id="0" name=""/>
        <dsp:cNvSpPr/>
      </dsp:nvSpPr>
      <dsp:spPr>
        <a:xfrm>
          <a:off x="5638678" y="2322871"/>
          <a:ext cx="1127266" cy="901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Rounded MT Bold" pitchFamily="34" charset="0"/>
            </a:rPr>
            <a:t>Supplier</a:t>
          </a:r>
          <a:endParaRPr lang="id-ID" sz="1400" kern="1200" dirty="0">
            <a:latin typeface="Arial Rounded MT Bold" pitchFamily="34" charset="0"/>
          </a:endParaRPr>
        </a:p>
      </dsp:txBody>
      <dsp:txXfrm>
        <a:off x="5665091" y="2349284"/>
        <a:ext cx="1074440" cy="8489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63EB9-3D3A-4A00-91B1-56001CC4EB24}">
      <dsp:nvSpPr>
        <dsp:cNvPr id="0" name=""/>
        <dsp:cNvSpPr/>
      </dsp:nvSpPr>
      <dsp:spPr>
        <a:xfrm>
          <a:off x="3008630" y="348"/>
          <a:ext cx="4512945" cy="13573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Black" pitchFamily="34" charset="0"/>
            </a:rPr>
            <a:t>Suatu disiplin yang menyediakan informasi yang diperlukan untuk melaksanakan kegiatan secara efisien dan mengevaluasi kegiatan-kegiatan organisasi</a:t>
          </a:r>
          <a:endParaRPr lang="id-ID" sz="1300" kern="1200" dirty="0">
            <a:latin typeface="Arial Black" pitchFamily="34" charset="0"/>
          </a:endParaRPr>
        </a:p>
      </dsp:txBody>
      <dsp:txXfrm>
        <a:off x="3008630" y="170018"/>
        <a:ext cx="4003935" cy="1018019"/>
      </dsp:txXfrm>
    </dsp:sp>
    <dsp:sp modelId="{9C6E4163-44A8-4A2A-93BD-E5922DB9D6A9}">
      <dsp:nvSpPr>
        <dsp:cNvPr id="0" name=""/>
        <dsp:cNvSpPr/>
      </dsp:nvSpPr>
      <dsp:spPr>
        <a:xfrm>
          <a:off x="0" y="348"/>
          <a:ext cx="3008630" cy="1357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Black" pitchFamily="34" charset="0"/>
            </a:rPr>
            <a:t>Sudut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Black" pitchFamily="34" charset="0"/>
            </a:rPr>
            <a:t>Pemakai</a:t>
          </a:r>
          <a:endParaRPr lang="id-ID" sz="2800" kern="1200" dirty="0">
            <a:latin typeface="Arial Black" pitchFamily="34" charset="0"/>
          </a:endParaRPr>
        </a:p>
      </dsp:txBody>
      <dsp:txXfrm>
        <a:off x="66261" y="66609"/>
        <a:ext cx="2876108" cy="1224837"/>
      </dsp:txXfrm>
    </dsp:sp>
    <dsp:sp modelId="{ECE12AB9-1D77-4BBC-B585-501E5B2BCF13}">
      <dsp:nvSpPr>
        <dsp:cNvPr id="0" name=""/>
        <dsp:cNvSpPr/>
      </dsp:nvSpPr>
      <dsp:spPr>
        <a:xfrm>
          <a:off x="3008630" y="1493442"/>
          <a:ext cx="4512945" cy="13573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1878997"/>
            <a:satOff val="-34470"/>
            <a:lumOff val="-24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>
              <a:latin typeface="Arial Black" pitchFamily="34" charset="0"/>
            </a:rPr>
            <a:t>Proses Pencatatan, penggolongan, peringkasan, pelaporan dan penganalisisan data keuangan suatu organisasi</a:t>
          </a:r>
          <a:endParaRPr lang="id-ID" sz="1300" kern="1200" dirty="0">
            <a:latin typeface="Arial Black" pitchFamily="34" charset="0"/>
          </a:endParaRPr>
        </a:p>
      </dsp:txBody>
      <dsp:txXfrm>
        <a:off x="3008630" y="1663112"/>
        <a:ext cx="4003935" cy="1018019"/>
      </dsp:txXfrm>
    </dsp:sp>
    <dsp:sp modelId="{DBA87468-BA09-42DC-A671-3E24AAA774B5}">
      <dsp:nvSpPr>
        <dsp:cNvPr id="0" name=""/>
        <dsp:cNvSpPr/>
      </dsp:nvSpPr>
      <dsp:spPr>
        <a:xfrm>
          <a:off x="0" y="1493442"/>
          <a:ext cx="3008630" cy="1357359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Black" pitchFamily="34" charset="0"/>
            </a:rPr>
            <a:t>Sudut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rial Black" pitchFamily="34" charset="0"/>
            </a:rPr>
            <a:t>Kegiatan</a:t>
          </a:r>
          <a:endParaRPr lang="id-ID" sz="2800" kern="1200" dirty="0">
            <a:latin typeface="Arial Black" pitchFamily="34" charset="0"/>
          </a:endParaRPr>
        </a:p>
      </dsp:txBody>
      <dsp:txXfrm>
        <a:off x="66261" y="1559703"/>
        <a:ext cx="2876108" cy="1224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BD050-52E0-4851-954E-5C58280A3819}">
      <dsp:nvSpPr>
        <dsp:cNvPr id="0" name=""/>
        <dsp:cNvSpPr/>
      </dsp:nvSpPr>
      <dsp:spPr>
        <a:xfrm>
          <a:off x="3562870" y="1897"/>
          <a:ext cx="1134070" cy="567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latin typeface="Arial Black" pitchFamily="34" charset="0"/>
            </a:rPr>
            <a:t>Eksternal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latin typeface="Arial Black" pitchFamily="34" charset="0"/>
            </a:rPr>
            <a:t>Perusahaan </a:t>
          </a:r>
          <a:endParaRPr lang="id-ID" sz="1200" kern="1200" dirty="0">
            <a:latin typeface="Arial Black" pitchFamily="34" charset="0"/>
          </a:endParaRPr>
        </a:p>
      </dsp:txBody>
      <dsp:txXfrm>
        <a:off x="3579478" y="18505"/>
        <a:ext cx="1100854" cy="533819"/>
      </dsp:txXfrm>
    </dsp:sp>
    <dsp:sp modelId="{192EDE4E-0AE5-4606-9BC7-BD5BE37BF437}">
      <dsp:nvSpPr>
        <dsp:cNvPr id="0" name=""/>
        <dsp:cNvSpPr/>
      </dsp:nvSpPr>
      <dsp:spPr>
        <a:xfrm>
          <a:off x="3676277" y="568932"/>
          <a:ext cx="113407" cy="425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276"/>
              </a:lnTo>
              <a:lnTo>
                <a:pt x="113407" y="4252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227BC-CE74-448E-9483-08E7EB8D0D65}">
      <dsp:nvSpPr>
        <dsp:cNvPr id="0" name=""/>
        <dsp:cNvSpPr/>
      </dsp:nvSpPr>
      <dsp:spPr>
        <a:xfrm>
          <a:off x="3789684" y="710691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Kreditur</a:t>
          </a:r>
          <a:endParaRPr lang="id-ID" sz="1000" kern="1200" dirty="0">
            <a:latin typeface="Arial Black" pitchFamily="34" charset="0"/>
          </a:endParaRPr>
        </a:p>
      </dsp:txBody>
      <dsp:txXfrm>
        <a:off x="3806292" y="727299"/>
        <a:ext cx="874040" cy="533819"/>
      </dsp:txXfrm>
    </dsp:sp>
    <dsp:sp modelId="{AC378804-F656-443D-A074-5056E5A55565}">
      <dsp:nvSpPr>
        <dsp:cNvPr id="0" name=""/>
        <dsp:cNvSpPr/>
      </dsp:nvSpPr>
      <dsp:spPr>
        <a:xfrm>
          <a:off x="3676277" y="568932"/>
          <a:ext cx="113407" cy="1134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4070"/>
              </a:lnTo>
              <a:lnTo>
                <a:pt x="113407" y="11340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226C1-C021-4281-9961-504D1CA71321}">
      <dsp:nvSpPr>
        <dsp:cNvPr id="0" name=""/>
        <dsp:cNvSpPr/>
      </dsp:nvSpPr>
      <dsp:spPr>
        <a:xfrm>
          <a:off x="3789684" y="1419485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Pemerintah</a:t>
          </a:r>
          <a:endParaRPr lang="id-ID" sz="1000" kern="1200" dirty="0">
            <a:latin typeface="Arial Black" pitchFamily="34" charset="0"/>
          </a:endParaRPr>
        </a:p>
      </dsp:txBody>
      <dsp:txXfrm>
        <a:off x="3806292" y="1436093"/>
        <a:ext cx="874040" cy="533819"/>
      </dsp:txXfrm>
    </dsp:sp>
    <dsp:sp modelId="{4546B09A-D64C-4B58-BED4-79A2C036FC7F}">
      <dsp:nvSpPr>
        <dsp:cNvPr id="0" name=""/>
        <dsp:cNvSpPr/>
      </dsp:nvSpPr>
      <dsp:spPr>
        <a:xfrm>
          <a:off x="3676277" y="568932"/>
          <a:ext cx="113407" cy="1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864"/>
              </a:lnTo>
              <a:lnTo>
                <a:pt x="113407" y="18428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623B8-B396-4BE8-9E98-DBCE6985B19D}">
      <dsp:nvSpPr>
        <dsp:cNvPr id="0" name=""/>
        <dsp:cNvSpPr/>
      </dsp:nvSpPr>
      <dsp:spPr>
        <a:xfrm>
          <a:off x="3789684" y="2128279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Pemegang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Saham</a:t>
          </a:r>
          <a:endParaRPr lang="id-ID" sz="1000" kern="1200" dirty="0">
            <a:latin typeface="Arial Black" pitchFamily="34" charset="0"/>
          </a:endParaRPr>
        </a:p>
      </dsp:txBody>
      <dsp:txXfrm>
        <a:off x="3806292" y="2144887"/>
        <a:ext cx="874040" cy="533819"/>
      </dsp:txXfrm>
    </dsp:sp>
    <dsp:sp modelId="{70D09FCF-CE4A-4A7D-9F7C-55806FEA98D6}">
      <dsp:nvSpPr>
        <dsp:cNvPr id="0" name=""/>
        <dsp:cNvSpPr/>
      </dsp:nvSpPr>
      <dsp:spPr>
        <a:xfrm>
          <a:off x="3676277" y="568932"/>
          <a:ext cx="113407" cy="255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658"/>
              </a:lnTo>
              <a:lnTo>
                <a:pt x="113407" y="25516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6C433-A77D-46DF-92E4-E2EB61D73566}">
      <dsp:nvSpPr>
        <dsp:cNvPr id="0" name=""/>
        <dsp:cNvSpPr/>
      </dsp:nvSpPr>
      <dsp:spPr>
        <a:xfrm>
          <a:off x="3789684" y="2837073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Calon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Investor</a:t>
          </a:r>
          <a:endParaRPr lang="id-ID" sz="1000" kern="1200" dirty="0">
            <a:latin typeface="Arial Black" pitchFamily="34" charset="0"/>
          </a:endParaRPr>
        </a:p>
      </dsp:txBody>
      <dsp:txXfrm>
        <a:off x="3806292" y="2853681"/>
        <a:ext cx="874040" cy="533819"/>
      </dsp:txXfrm>
    </dsp:sp>
    <dsp:sp modelId="{C90A9BB7-451E-40F6-BBF1-AA9A1106F52C}">
      <dsp:nvSpPr>
        <dsp:cNvPr id="0" name=""/>
        <dsp:cNvSpPr/>
      </dsp:nvSpPr>
      <dsp:spPr>
        <a:xfrm>
          <a:off x="3676277" y="568932"/>
          <a:ext cx="113407" cy="3260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452"/>
              </a:lnTo>
              <a:lnTo>
                <a:pt x="113407" y="32604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964B7-E5DC-4E99-8E33-EEB0EEECD51D}">
      <dsp:nvSpPr>
        <dsp:cNvPr id="0" name=""/>
        <dsp:cNvSpPr/>
      </dsp:nvSpPr>
      <dsp:spPr>
        <a:xfrm>
          <a:off x="3789684" y="3545867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Supplier</a:t>
          </a:r>
          <a:endParaRPr lang="id-ID" sz="1000" kern="1200" dirty="0">
            <a:latin typeface="Arial Black" pitchFamily="34" charset="0"/>
          </a:endParaRPr>
        </a:p>
      </dsp:txBody>
      <dsp:txXfrm>
        <a:off x="3806292" y="3562475"/>
        <a:ext cx="874040" cy="533819"/>
      </dsp:txXfrm>
    </dsp:sp>
    <dsp:sp modelId="{E9DB15D1-0F4B-40B7-B83B-7AD0C384418B}">
      <dsp:nvSpPr>
        <dsp:cNvPr id="0" name=""/>
        <dsp:cNvSpPr/>
      </dsp:nvSpPr>
      <dsp:spPr>
        <a:xfrm>
          <a:off x="4980458" y="1897"/>
          <a:ext cx="1134070" cy="5670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latin typeface="Arial Black" pitchFamily="34" charset="0"/>
            </a:rPr>
            <a:t>Internal Perusahaan</a:t>
          </a:r>
          <a:endParaRPr lang="id-ID" sz="1200" kern="1200" dirty="0">
            <a:latin typeface="Arial Black" pitchFamily="34" charset="0"/>
          </a:endParaRPr>
        </a:p>
      </dsp:txBody>
      <dsp:txXfrm>
        <a:off x="4997066" y="18505"/>
        <a:ext cx="1100854" cy="533819"/>
      </dsp:txXfrm>
    </dsp:sp>
    <dsp:sp modelId="{D417B029-1C45-4526-A9FF-14BFB133891E}">
      <dsp:nvSpPr>
        <dsp:cNvPr id="0" name=""/>
        <dsp:cNvSpPr/>
      </dsp:nvSpPr>
      <dsp:spPr>
        <a:xfrm>
          <a:off x="5093865" y="568932"/>
          <a:ext cx="113407" cy="425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276"/>
              </a:lnTo>
              <a:lnTo>
                <a:pt x="113407" y="4252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D6BB8-00EF-4EEA-8D72-00B6E14516CE}">
      <dsp:nvSpPr>
        <dsp:cNvPr id="0" name=""/>
        <dsp:cNvSpPr/>
      </dsp:nvSpPr>
      <dsp:spPr>
        <a:xfrm>
          <a:off x="5207272" y="710691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Direktur</a:t>
          </a:r>
          <a:endParaRPr lang="id-ID" sz="1000" kern="1200" dirty="0">
            <a:latin typeface="Arial Black" pitchFamily="34" charset="0"/>
          </a:endParaRPr>
        </a:p>
      </dsp:txBody>
      <dsp:txXfrm>
        <a:off x="5223880" y="727299"/>
        <a:ext cx="874040" cy="533819"/>
      </dsp:txXfrm>
    </dsp:sp>
    <dsp:sp modelId="{AE8555F0-ADFF-49BA-9A9E-FC9C5F5BAA73}">
      <dsp:nvSpPr>
        <dsp:cNvPr id="0" name=""/>
        <dsp:cNvSpPr/>
      </dsp:nvSpPr>
      <dsp:spPr>
        <a:xfrm>
          <a:off x="5093865" y="568932"/>
          <a:ext cx="113407" cy="1134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4070"/>
              </a:lnTo>
              <a:lnTo>
                <a:pt x="113407" y="11340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8B02A-CC5E-46D6-BF97-C71DCEBEF68C}">
      <dsp:nvSpPr>
        <dsp:cNvPr id="0" name=""/>
        <dsp:cNvSpPr/>
      </dsp:nvSpPr>
      <dsp:spPr>
        <a:xfrm>
          <a:off x="5207272" y="1419485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Manager Produksi</a:t>
          </a:r>
          <a:endParaRPr lang="id-ID" sz="1000" kern="1200" dirty="0">
            <a:latin typeface="Arial Black" pitchFamily="34" charset="0"/>
          </a:endParaRPr>
        </a:p>
      </dsp:txBody>
      <dsp:txXfrm>
        <a:off x="5223880" y="1436093"/>
        <a:ext cx="874040" cy="533819"/>
      </dsp:txXfrm>
    </dsp:sp>
    <dsp:sp modelId="{7DFB110A-3328-4964-B057-03BF81F7AF7A}">
      <dsp:nvSpPr>
        <dsp:cNvPr id="0" name=""/>
        <dsp:cNvSpPr/>
      </dsp:nvSpPr>
      <dsp:spPr>
        <a:xfrm>
          <a:off x="5093865" y="568932"/>
          <a:ext cx="113407" cy="1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864"/>
              </a:lnTo>
              <a:lnTo>
                <a:pt x="113407" y="18428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9FF9F-4A64-4603-8E66-4B37785C8880}">
      <dsp:nvSpPr>
        <dsp:cNvPr id="0" name=""/>
        <dsp:cNvSpPr/>
      </dsp:nvSpPr>
      <dsp:spPr>
        <a:xfrm>
          <a:off x="5207272" y="2128279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Manager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Keuangan</a:t>
          </a:r>
          <a:endParaRPr lang="id-ID" sz="1000" kern="1200" dirty="0">
            <a:latin typeface="Arial Black" pitchFamily="34" charset="0"/>
          </a:endParaRPr>
        </a:p>
      </dsp:txBody>
      <dsp:txXfrm>
        <a:off x="5223880" y="2144887"/>
        <a:ext cx="874040" cy="533819"/>
      </dsp:txXfrm>
    </dsp:sp>
    <dsp:sp modelId="{677FDCF2-D601-412E-A16D-8F36BAFAE347}">
      <dsp:nvSpPr>
        <dsp:cNvPr id="0" name=""/>
        <dsp:cNvSpPr/>
      </dsp:nvSpPr>
      <dsp:spPr>
        <a:xfrm>
          <a:off x="5093865" y="568932"/>
          <a:ext cx="113407" cy="255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658"/>
              </a:lnTo>
              <a:lnTo>
                <a:pt x="113407" y="25516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A6638-30B9-41D7-8A85-04BD33FD3F58}">
      <dsp:nvSpPr>
        <dsp:cNvPr id="0" name=""/>
        <dsp:cNvSpPr/>
      </dsp:nvSpPr>
      <dsp:spPr>
        <a:xfrm>
          <a:off x="5207272" y="2837073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Pemasaran</a:t>
          </a:r>
          <a:endParaRPr lang="id-ID" sz="1000" kern="1200" dirty="0">
            <a:latin typeface="Arial Black" pitchFamily="34" charset="0"/>
          </a:endParaRPr>
        </a:p>
      </dsp:txBody>
      <dsp:txXfrm>
        <a:off x="5223880" y="2853681"/>
        <a:ext cx="874040" cy="533819"/>
      </dsp:txXfrm>
    </dsp:sp>
    <dsp:sp modelId="{6980272E-1F14-45CA-AD1D-ED9482C44BE4}">
      <dsp:nvSpPr>
        <dsp:cNvPr id="0" name=""/>
        <dsp:cNvSpPr/>
      </dsp:nvSpPr>
      <dsp:spPr>
        <a:xfrm>
          <a:off x="5093865" y="568932"/>
          <a:ext cx="113407" cy="3260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452"/>
              </a:lnTo>
              <a:lnTo>
                <a:pt x="113407" y="32604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87F25-48B8-4323-A093-A80C43160610}">
      <dsp:nvSpPr>
        <dsp:cNvPr id="0" name=""/>
        <dsp:cNvSpPr/>
      </dsp:nvSpPr>
      <dsp:spPr>
        <a:xfrm>
          <a:off x="5207272" y="3545867"/>
          <a:ext cx="907256" cy="567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Manager Personalia</a:t>
          </a:r>
          <a:endParaRPr lang="id-ID" sz="1000" kern="1200" dirty="0">
            <a:latin typeface="Arial Black" pitchFamily="34" charset="0"/>
          </a:endParaRPr>
        </a:p>
      </dsp:txBody>
      <dsp:txXfrm>
        <a:off x="5223880" y="3562475"/>
        <a:ext cx="874040" cy="53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D5843-D0F7-42B3-9CBE-A17A60BB17D9}">
      <dsp:nvSpPr>
        <dsp:cNvPr id="0" name=""/>
        <dsp:cNvSpPr/>
      </dsp:nvSpPr>
      <dsp:spPr>
        <a:xfrm>
          <a:off x="0" y="228952"/>
          <a:ext cx="3886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9917D-13B1-4D1D-A113-9A69A1EF6E11}">
      <dsp:nvSpPr>
        <dsp:cNvPr id="0" name=""/>
        <dsp:cNvSpPr/>
      </dsp:nvSpPr>
      <dsp:spPr>
        <a:xfrm>
          <a:off x="194310" y="37072"/>
          <a:ext cx="272034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22" tIns="0" rIns="1028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>
              <a:latin typeface="Arial Black" pitchFamily="34" charset="0"/>
            </a:rPr>
            <a:t>Akuntansi Keuangan</a:t>
          </a:r>
          <a:endParaRPr lang="id-ID" sz="1300" kern="1200" dirty="0">
            <a:latin typeface="Arial Black" pitchFamily="34" charset="0"/>
          </a:endParaRPr>
        </a:p>
      </dsp:txBody>
      <dsp:txXfrm>
        <a:off x="213044" y="55806"/>
        <a:ext cx="2682872" cy="346292"/>
      </dsp:txXfrm>
    </dsp:sp>
    <dsp:sp modelId="{47D8553E-2B48-4737-9FD7-D633DC73BB35}">
      <dsp:nvSpPr>
        <dsp:cNvPr id="0" name=""/>
        <dsp:cNvSpPr/>
      </dsp:nvSpPr>
      <dsp:spPr>
        <a:xfrm>
          <a:off x="0" y="818632"/>
          <a:ext cx="3886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3BC6B-5D71-43AE-BEA9-9B86F5E69E4D}">
      <dsp:nvSpPr>
        <dsp:cNvPr id="0" name=""/>
        <dsp:cNvSpPr/>
      </dsp:nvSpPr>
      <dsp:spPr>
        <a:xfrm>
          <a:off x="194310" y="626752"/>
          <a:ext cx="272034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22" tIns="0" rIns="1028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>
              <a:latin typeface="Arial Black" pitchFamily="34" charset="0"/>
            </a:rPr>
            <a:t>Akuntansi Manajemen</a:t>
          </a:r>
          <a:endParaRPr lang="id-ID" sz="1300" kern="1200" dirty="0">
            <a:latin typeface="Arial Black" pitchFamily="34" charset="0"/>
          </a:endParaRPr>
        </a:p>
      </dsp:txBody>
      <dsp:txXfrm>
        <a:off x="213044" y="645486"/>
        <a:ext cx="2682872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6688B-BA5D-4B0F-8944-45D0CBA8FAF9}">
      <dsp:nvSpPr>
        <dsp:cNvPr id="0" name=""/>
        <dsp:cNvSpPr/>
      </dsp:nvSpPr>
      <dsp:spPr>
        <a:xfrm>
          <a:off x="0" y="181799"/>
          <a:ext cx="4038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6ADDF-E6C7-4173-8336-7892C5772B91}">
      <dsp:nvSpPr>
        <dsp:cNvPr id="0" name=""/>
        <dsp:cNvSpPr/>
      </dsp:nvSpPr>
      <dsp:spPr>
        <a:xfrm>
          <a:off x="201930" y="34199"/>
          <a:ext cx="282702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Akuntan Perusahaan </a:t>
          </a:r>
          <a:endParaRPr lang="id-ID" sz="1000" kern="1200" dirty="0">
            <a:latin typeface="Arial Black" pitchFamily="34" charset="0"/>
          </a:endParaRPr>
        </a:p>
      </dsp:txBody>
      <dsp:txXfrm>
        <a:off x="216340" y="48609"/>
        <a:ext cx="2798200" cy="266380"/>
      </dsp:txXfrm>
    </dsp:sp>
    <dsp:sp modelId="{2D7A6290-BAA6-43B1-ADCB-23530836E9E1}">
      <dsp:nvSpPr>
        <dsp:cNvPr id="0" name=""/>
        <dsp:cNvSpPr/>
      </dsp:nvSpPr>
      <dsp:spPr>
        <a:xfrm>
          <a:off x="0" y="635399"/>
          <a:ext cx="4038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4916A-E38D-476A-9533-386E72817929}">
      <dsp:nvSpPr>
        <dsp:cNvPr id="0" name=""/>
        <dsp:cNvSpPr/>
      </dsp:nvSpPr>
      <dsp:spPr>
        <a:xfrm>
          <a:off x="201930" y="487800"/>
          <a:ext cx="2827020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Akuntan Publik</a:t>
          </a:r>
          <a:endParaRPr lang="id-ID" sz="1000" kern="1200" dirty="0">
            <a:latin typeface="Arial Black" pitchFamily="34" charset="0"/>
          </a:endParaRPr>
        </a:p>
      </dsp:txBody>
      <dsp:txXfrm>
        <a:off x="216340" y="502210"/>
        <a:ext cx="2798200" cy="266380"/>
      </dsp:txXfrm>
    </dsp:sp>
    <dsp:sp modelId="{C8E10A95-0430-4E9A-B703-6394DDD8A314}">
      <dsp:nvSpPr>
        <dsp:cNvPr id="0" name=""/>
        <dsp:cNvSpPr/>
      </dsp:nvSpPr>
      <dsp:spPr>
        <a:xfrm>
          <a:off x="0" y="1089000"/>
          <a:ext cx="4038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01E28-86CE-436F-BA92-A2009F4915E9}">
      <dsp:nvSpPr>
        <dsp:cNvPr id="0" name=""/>
        <dsp:cNvSpPr/>
      </dsp:nvSpPr>
      <dsp:spPr>
        <a:xfrm>
          <a:off x="201930" y="941400"/>
          <a:ext cx="2827020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Akuntan Pemerintah</a:t>
          </a:r>
          <a:endParaRPr lang="id-ID" sz="1000" kern="1200" dirty="0">
            <a:latin typeface="Arial Black" pitchFamily="34" charset="0"/>
          </a:endParaRPr>
        </a:p>
      </dsp:txBody>
      <dsp:txXfrm>
        <a:off x="216340" y="955810"/>
        <a:ext cx="2798200" cy="266380"/>
      </dsp:txXfrm>
    </dsp:sp>
    <dsp:sp modelId="{4FB5B551-FF79-402D-9C5E-869BECD2F584}">
      <dsp:nvSpPr>
        <dsp:cNvPr id="0" name=""/>
        <dsp:cNvSpPr/>
      </dsp:nvSpPr>
      <dsp:spPr>
        <a:xfrm>
          <a:off x="0" y="1542600"/>
          <a:ext cx="4038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6EB28-E822-4975-BF1B-DE0D48F4A226}">
      <dsp:nvSpPr>
        <dsp:cNvPr id="0" name=""/>
        <dsp:cNvSpPr/>
      </dsp:nvSpPr>
      <dsp:spPr>
        <a:xfrm>
          <a:off x="201930" y="1395000"/>
          <a:ext cx="2827020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>
              <a:latin typeface="Arial Black" pitchFamily="34" charset="0"/>
            </a:rPr>
            <a:t>Akuntan Pendidik</a:t>
          </a:r>
          <a:endParaRPr lang="id-ID" sz="1000" kern="1200" dirty="0">
            <a:latin typeface="Arial Black" pitchFamily="34" charset="0"/>
          </a:endParaRPr>
        </a:p>
      </dsp:txBody>
      <dsp:txXfrm>
        <a:off x="216340" y="1409410"/>
        <a:ext cx="2798200" cy="266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72091-880C-41B8-B9C2-9E2472BD4A9B}">
      <dsp:nvSpPr>
        <dsp:cNvPr id="0" name=""/>
        <dsp:cNvSpPr/>
      </dsp:nvSpPr>
      <dsp:spPr>
        <a:xfrm>
          <a:off x="0" y="16322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FC392-55C3-4441-BB2A-E0E92E013274}">
      <dsp:nvSpPr>
        <dsp:cNvPr id="0" name=""/>
        <dsp:cNvSpPr/>
      </dsp:nvSpPr>
      <dsp:spPr>
        <a:xfrm>
          <a:off x="205740" y="45140"/>
          <a:ext cx="288036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Akuntansi Manajemen</a:t>
          </a:r>
          <a:endParaRPr lang="id-ID" sz="800" kern="1200" dirty="0">
            <a:latin typeface="Arial Black" pitchFamily="34" charset="0"/>
          </a:endParaRPr>
        </a:p>
      </dsp:txBody>
      <dsp:txXfrm>
        <a:off x="217268" y="56668"/>
        <a:ext cx="2857304" cy="213104"/>
      </dsp:txXfrm>
    </dsp:sp>
    <dsp:sp modelId="{CDC8069B-E1BB-47C4-995A-4CF0C498CA59}">
      <dsp:nvSpPr>
        <dsp:cNvPr id="0" name=""/>
        <dsp:cNvSpPr/>
      </dsp:nvSpPr>
      <dsp:spPr>
        <a:xfrm>
          <a:off x="0" y="52610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28CB8-25D5-4712-AFA2-54792F824BB4}">
      <dsp:nvSpPr>
        <dsp:cNvPr id="0" name=""/>
        <dsp:cNvSpPr/>
      </dsp:nvSpPr>
      <dsp:spPr>
        <a:xfrm>
          <a:off x="205740" y="408020"/>
          <a:ext cx="2880360" cy="236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Akuntansi Biaya</a:t>
          </a:r>
          <a:endParaRPr lang="id-ID" sz="800" kern="1200" dirty="0">
            <a:latin typeface="Arial Black" pitchFamily="34" charset="0"/>
          </a:endParaRPr>
        </a:p>
      </dsp:txBody>
      <dsp:txXfrm>
        <a:off x="217268" y="419548"/>
        <a:ext cx="2857304" cy="213104"/>
      </dsp:txXfrm>
    </dsp:sp>
    <dsp:sp modelId="{ADD4EFD7-B9E7-4334-AC91-6F62B2181E8C}">
      <dsp:nvSpPr>
        <dsp:cNvPr id="0" name=""/>
        <dsp:cNvSpPr/>
      </dsp:nvSpPr>
      <dsp:spPr>
        <a:xfrm>
          <a:off x="0" y="88898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246DA-1CE5-446F-9EE7-385438982530}">
      <dsp:nvSpPr>
        <dsp:cNvPr id="0" name=""/>
        <dsp:cNvSpPr/>
      </dsp:nvSpPr>
      <dsp:spPr>
        <a:xfrm>
          <a:off x="205740" y="770900"/>
          <a:ext cx="2880360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Akuntansi Keuangan</a:t>
          </a:r>
          <a:endParaRPr lang="id-ID" sz="800" kern="1200" dirty="0">
            <a:latin typeface="Arial Black" pitchFamily="34" charset="0"/>
          </a:endParaRPr>
        </a:p>
      </dsp:txBody>
      <dsp:txXfrm>
        <a:off x="217268" y="782428"/>
        <a:ext cx="2857304" cy="213104"/>
      </dsp:txXfrm>
    </dsp:sp>
    <dsp:sp modelId="{0F2B4C25-070D-4693-84D4-143B595A93D0}">
      <dsp:nvSpPr>
        <dsp:cNvPr id="0" name=""/>
        <dsp:cNvSpPr/>
      </dsp:nvSpPr>
      <dsp:spPr>
        <a:xfrm>
          <a:off x="0" y="1251860"/>
          <a:ext cx="4114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D2021-8E06-4A93-B07B-BB6F3381A31B}">
      <dsp:nvSpPr>
        <dsp:cNvPr id="0" name=""/>
        <dsp:cNvSpPr/>
      </dsp:nvSpPr>
      <dsp:spPr>
        <a:xfrm>
          <a:off x="205740" y="1133780"/>
          <a:ext cx="2880360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871" tIns="0" rIns="108871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800" kern="1200" dirty="0" smtClean="0">
              <a:latin typeface="Arial Black" pitchFamily="34" charset="0"/>
            </a:rPr>
            <a:t>Auditing</a:t>
          </a:r>
          <a:endParaRPr lang="id-ID" sz="800" kern="1200" dirty="0">
            <a:latin typeface="Arial Black" pitchFamily="34" charset="0"/>
          </a:endParaRPr>
        </a:p>
      </dsp:txBody>
      <dsp:txXfrm>
        <a:off x="217268" y="1145308"/>
        <a:ext cx="2857304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70A7-5897-4B7B-A44C-47C516733649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E8539-8984-49C6-AB34-427CC02E91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630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E8539-8984-49C6-AB34-427CC02E9167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300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7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2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7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9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30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63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89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5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7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7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2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7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90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3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1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638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890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3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3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diagramColors" Target="../diagrams/colors8.xml"/><Relationship Id="rId18" Type="http://schemas.openxmlformats.org/officeDocument/2006/relationships/diagramColors" Target="../diagrams/colors9.xml"/><Relationship Id="rId26" Type="http://schemas.openxmlformats.org/officeDocument/2006/relationships/diagramLayout" Target="../diagrams/layout11.xml"/><Relationship Id="rId3" Type="http://schemas.openxmlformats.org/officeDocument/2006/relationships/image" Target="../media/image5.jpeg"/><Relationship Id="rId21" Type="http://schemas.openxmlformats.org/officeDocument/2006/relationships/diagramLayout" Target="../diagrams/layout10.xml"/><Relationship Id="rId7" Type="http://schemas.openxmlformats.org/officeDocument/2006/relationships/diagramQuickStyle" Target="../diagrams/quickStyle7.xml"/><Relationship Id="rId12" Type="http://schemas.openxmlformats.org/officeDocument/2006/relationships/diagramQuickStyle" Target="../diagrams/quickStyle8.xml"/><Relationship Id="rId17" Type="http://schemas.openxmlformats.org/officeDocument/2006/relationships/diagramQuickStyle" Target="../diagrams/quickStyle9.xml"/><Relationship Id="rId25" Type="http://schemas.openxmlformats.org/officeDocument/2006/relationships/diagramData" Target="../diagrams/data11.xml"/><Relationship Id="rId2" Type="http://schemas.openxmlformats.org/officeDocument/2006/relationships/image" Target="../media/image4.jpeg"/><Relationship Id="rId16" Type="http://schemas.openxmlformats.org/officeDocument/2006/relationships/diagramLayout" Target="../diagrams/layout9.xml"/><Relationship Id="rId20" Type="http://schemas.openxmlformats.org/officeDocument/2006/relationships/diagramData" Target="../diagrams/data10.xml"/><Relationship Id="rId29" Type="http://schemas.microsoft.com/office/2007/relationships/diagramDrawing" Target="../diagrams/drawing11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7.xml"/><Relationship Id="rId11" Type="http://schemas.openxmlformats.org/officeDocument/2006/relationships/diagramLayout" Target="../diagrams/layout8.xml"/><Relationship Id="rId24" Type="http://schemas.microsoft.com/office/2007/relationships/diagramDrawing" Target="../diagrams/drawing10.xml"/><Relationship Id="rId5" Type="http://schemas.openxmlformats.org/officeDocument/2006/relationships/diagramData" Target="../diagrams/data7.xml"/><Relationship Id="rId15" Type="http://schemas.openxmlformats.org/officeDocument/2006/relationships/diagramData" Target="../diagrams/data9.xml"/><Relationship Id="rId23" Type="http://schemas.openxmlformats.org/officeDocument/2006/relationships/diagramColors" Target="../diagrams/colors10.xml"/><Relationship Id="rId28" Type="http://schemas.openxmlformats.org/officeDocument/2006/relationships/diagramColors" Target="../diagrams/colors11.xml"/><Relationship Id="rId10" Type="http://schemas.openxmlformats.org/officeDocument/2006/relationships/diagramData" Target="../diagrams/data8.xml"/><Relationship Id="rId19" Type="http://schemas.microsoft.com/office/2007/relationships/diagramDrawing" Target="../diagrams/drawing9.xml"/><Relationship Id="rId4" Type="http://schemas.openxmlformats.org/officeDocument/2006/relationships/image" Target="../media/image6.jpeg"/><Relationship Id="rId9" Type="http://schemas.microsoft.com/office/2007/relationships/diagramDrawing" Target="../diagrams/drawing7.xml"/><Relationship Id="rId14" Type="http://schemas.microsoft.com/office/2007/relationships/diagramDrawing" Target="../diagrams/drawing8.xml"/><Relationship Id="rId22" Type="http://schemas.openxmlformats.org/officeDocument/2006/relationships/diagramQuickStyle" Target="../diagrams/quickStyle10.xml"/><Relationship Id="rId27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89314"/>
            <a:ext cx="7239000" cy="1371600"/>
          </a:xfrm>
        </p:spPr>
        <p:txBody>
          <a:bodyPr/>
          <a:lstStyle/>
          <a:p>
            <a:pPr algn="ctr"/>
            <a:r>
              <a:rPr lang="id-ID" sz="4000" dirty="0" smtClean="0">
                <a:latin typeface="Showcard Gothic" pitchFamily="82" charset="0"/>
              </a:rPr>
              <a:t>AKUNTANSI DAN </a:t>
            </a:r>
            <a:br>
              <a:rPr lang="id-ID" sz="4000" dirty="0" smtClean="0">
                <a:latin typeface="Showcard Gothic" pitchFamily="82" charset="0"/>
              </a:rPr>
            </a:br>
            <a:r>
              <a:rPr lang="id-ID" sz="4000" dirty="0" smtClean="0">
                <a:latin typeface="Showcard Gothic" pitchFamily="82" charset="0"/>
              </a:rPr>
              <a:t>LINGKUNGANNYA</a:t>
            </a:r>
            <a:endParaRPr lang="id-ID" sz="4000" dirty="0">
              <a:latin typeface="Showcard Gothi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1"/>
            <a:ext cx="5098474" cy="533399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/>
              <a:t>AINUN JARIAH, SE., MM.</a:t>
            </a:r>
            <a:endParaRPr lang="id-ID" sz="2800" b="1" dirty="0"/>
          </a:p>
        </p:txBody>
      </p:sp>
      <p:pic>
        <p:nvPicPr>
          <p:cNvPr id="4" name="Picture 3" descr="https://lh5.googleusercontent.com/proxy/WgYiutR56Wc16NJ3RUCMKvh3b2TcQQb_mZKQt_nWBhAfIUuULFzgZxoCjmnOxDgoo15uZn9zohZA4X6v62zjvXcgNrKEMhsNfwgoNECuIy5vaKdt6T9GlG-_dv8yjCkYp0ZyjETe1fsbFTIAHhwzsP878mZzQQ=w160-h160-k-n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1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Rockwell Extra Bold" pitchFamily="18" charset="0"/>
              </a:rPr>
              <a:t>Laporan Keuangan</a:t>
            </a:r>
            <a:endParaRPr lang="id-ID" dirty="0">
              <a:latin typeface="Rockwell Extra Bold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941980"/>
              </p:ext>
            </p:extLst>
          </p:nvPr>
        </p:nvGraphicFramePr>
        <p:xfrm>
          <a:off x="152400" y="838200"/>
          <a:ext cx="8839200" cy="528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276600" y="3581400"/>
            <a:ext cx="5791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d-ID" sz="1200" dirty="0" smtClean="0">
                <a:solidFill>
                  <a:schemeClr val="tx1"/>
                </a:solidFill>
                <a:latin typeface="Arial Rounded MT Bold" pitchFamily="34" charset="0"/>
              </a:rPr>
              <a:t>Aktivitas Operasi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200" dirty="0" smtClean="0">
                <a:solidFill>
                  <a:schemeClr val="tx1"/>
                </a:solidFill>
                <a:latin typeface="Arial Rounded MT Bold" pitchFamily="34" charset="0"/>
              </a:rPr>
              <a:t>Aktivitas Investasi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200" dirty="0" smtClean="0">
                <a:solidFill>
                  <a:schemeClr val="tx1"/>
                </a:solidFill>
                <a:latin typeface="Arial Rounded MT Bold" pitchFamily="34" charset="0"/>
              </a:rPr>
              <a:t>Aktivitas Pembiayaan</a:t>
            </a:r>
            <a:endParaRPr lang="id-ID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69673" y="4495800"/>
            <a:ext cx="5791200" cy="685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1200" dirty="0" smtClean="0">
                <a:solidFill>
                  <a:schemeClr val="tx1"/>
                </a:solidFill>
                <a:latin typeface="Arial Rounded MT Bold" pitchFamily="34" charset="0"/>
              </a:rPr>
              <a:t>Informasi Tambahanyang harus diberikan menyangkut berbagai hal yang terkait secara langsung dengan laporan keuangan yang dilaporkan oleh perusahaan tertentu.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97382" y="5334000"/>
            <a:ext cx="5791200" cy="685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1200" dirty="0" smtClean="0">
                <a:solidFill>
                  <a:schemeClr val="tx1"/>
                </a:solidFill>
                <a:latin typeface="Arial Rounded MT Bold" pitchFamily="34" charset="0"/>
              </a:rPr>
              <a:t>Laporan ini disajikan pada saat perusahaan menerapkan kebijakan akuntansi secara retrospektif..</a:t>
            </a:r>
          </a:p>
        </p:txBody>
      </p:sp>
    </p:spTree>
    <p:extLst>
      <p:ext uri="{BB962C8B-B14F-4D97-AF65-F5344CB8AC3E}">
        <p14:creationId xmlns:p14="http://schemas.microsoft.com/office/powerpoint/2010/main" val="21278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Berlin Sans FB Demi" pitchFamily="34" charset="0"/>
              </a:rPr>
              <a:t>Tujuan Umum Laporan Keuangan</a:t>
            </a:r>
            <a:endParaRPr lang="id-ID" dirty="0">
              <a:latin typeface="Berlin Sans FB Dem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954825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84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Berlin Sans FB Demi" pitchFamily="34" charset="0"/>
              </a:rPr>
              <a:t>Kualitas Laporan Keuangan</a:t>
            </a:r>
            <a:endParaRPr lang="id-ID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556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Dapat dipahami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Relevan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Materiali</a:t>
            </a:r>
            <a:r>
              <a:rPr lang="en-US" sz="2400" smtClean="0"/>
              <a:t>tas</a:t>
            </a:r>
            <a:endParaRPr lang="id-ID" sz="2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Keandalan/Reliabilitas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Substansi mengungguli bentuk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Pertimbangan yang sehat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Kelengkapan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Dapat dibandingkan/komparabilitas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Tepat waktu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sz="2400" dirty="0" smtClean="0"/>
              <a:t>Keseimbangan antara biaya dan manfaat</a:t>
            </a:r>
          </a:p>
          <a:p>
            <a:pPr marL="285750" indent="-285750">
              <a:buFont typeface="Wingdings" pitchFamily="2" charset="2"/>
              <a:buChar char="q"/>
            </a:pPr>
            <a:endParaRPr lang="id-ID" sz="2400" dirty="0"/>
          </a:p>
        </p:txBody>
      </p:sp>
      <p:pic>
        <p:nvPicPr>
          <p:cNvPr id="6" name="Content Placeholder 5" descr="Gambar Animasi Kartun Islami Lucu, Gambar DP BBM Islami, Gambar Islami lucu bergerak, Gambar Foto Animasi Islami Lucu, Gambar Kartun Lucu islami terbaru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799"/>
            <a:ext cx="3009900" cy="4434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5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  <a:latin typeface="Berlin Sans FB Demi" pitchFamily="34" charset="0"/>
              </a:rPr>
              <a:t>Asumsi Dasar Akuntansi</a:t>
            </a:r>
            <a:endParaRPr lang="id-ID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227288"/>
              </p:ext>
            </p:extLst>
          </p:nvPr>
        </p:nvGraphicFramePr>
        <p:xfrm>
          <a:off x="381000" y="2027237"/>
          <a:ext cx="8229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16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id-ID" dirty="0" smtClean="0">
                <a:latin typeface="Berlin Sans FB Demi" pitchFamily="34" charset="0"/>
              </a:rPr>
              <a:t>IFRS dan ETAP</a:t>
            </a:r>
            <a:endParaRPr lang="id-ID" dirty="0">
              <a:latin typeface="Berlin Sans FB Dem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59011"/>
              </p:ext>
            </p:extLst>
          </p:nvPr>
        </p:nvGraphicFramePr>
        <p:xfrm>
          <a:off x="381000" y="1447800"/>
          <a:ext cx="84582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7200"/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SAK-IFRS</a:t>
                      </a:r>
                      <a:endParaRPr lang="id-ID" sz="28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SAK-ETAP</a:t>
                      </a:r>
                      <a:endParaRPr lang="id-ID" sz="28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Wingdings" pitchFamily="2" charset="2"/>
                        <a:buChar char="Ø"/>
                      </a:pPr>
                      <a:r>
                        <a:rPr lang="id-ID" sz="1600" dirty="0" smtClean="0"/>
                        <a:t>Adaptasi International Financial Reporting Standard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Ø"/>
                      </a:pPr>
                      <a:r>
                        <a:rPr lang="id-ID" sz="1600" dirty="0" smtClean="0"/>
                        <a:t>Diperuntukkan bagi organisasi yang memiliki akuntabilitas publik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Ø"/>
                      </a:pPr>
                      <a:r>
                        <a:rPr lang="id-ID" sz="1600" dirty="0" smtClean="0"/>
                        <a:t>Ciri-ciri entitas dianggap memiliki akuntabilitas publik adalah sebagai berikut: (1) entitas tersebut telah mengajukan pendaftaran atau proses pengajuan pernyataan pendafataran kepada otoritas pasar modal untuk</a:t>
                      </a:r>
                      <a:r>
                        <a:rPr lang="id-ID" sz="1600" baseline="0" dirty="0" smtClean="0"/>
                        <a:t> tujuan penerbitan sekuritas (efek) di pasar modal dan (2) entitas tersebut menguasai asset dalam kapasitas sebagai fidusia bagi sekelompok besar masyarakat.</a:t>
                      </a:r>
                      <a:endParaRPr lang="id-ID" sz="1600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id-ID" sz="1600" dirty="0" smtClean="0"/>
                        <a:t>Untuk</a:t>
                      </a:r>
                      <a:r>
                        <a:rPr lang="id-ID" sz="1600" baseline="0" dirty="0" smtClean="0"/>
                        <a:t> Entitas Tanpa Akuntabilitas Publik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id-ID" sz="1600" baseline="0" dirty="0" smtClean="0"/>
                        <a:t>Entitas tanpa akuntabilitas publik adalah entitas dengan ciri: (1) tidak memiliki akuntabilitas publik yang signifikan dan (2) menerbitkan laporan keuangan untuk tujuan umum [general purpose financial statement] bagi pengguna eksternal.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id-ID" sz="1600" baseline="0" dirty="0" smtClean="0"/>
                        <a:t>Badan usaha yang tergolong sebagai entitas tanpa akuntabilitas publik adalah: (1) Entitas Perseorangan; (2) Persekutuan perdata; (3) Firma; (4) CV [commanditaire vonnotschap); (5) Perseroan Terbatas yang tidak memiliki akuntabilitas publik yg signifikan; dan (6) Koperasi.</a:t>
                      </a:r>
                      <a:endParaRPr lang="id-ID" sz="1600" dirty="0"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6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  <a:latin typeface="Berlin Sans FB Demi" pitchFamily="34" charset="0"/>
              </a:rPr>
              <a:t>Terminologi dalam Akuntansi...</a:t>
            </a:r>
            <a:endParaRPr lang="id-ID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744682"/>
            <a:ext cx="510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Kas (</a:t>
            </a:r>
            <a:r>
              <a:rPr lang="id-ID" i="1" dirty="0" smtClean="0">
                <a:latin typeface="Arial Rounded MT Bold" pitchFamily="34" charset="0"/>
              </a:rPr>
              <a:t>Cash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Piutang Usaha (</a:t>
            </a:r>
            <a:r>
              <a:rPr lang="id-ID" i="1" dirty="0" smtClean="0">
                <a:latin typeface="Arial Rounded MT Bold" pitchFamily="34" charset="0"/>
              </a:rPr>
              <a:t>Account Receivable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Perlengkapan Kantor (</a:t>
            </a:r>
            <a:r>
              <a:rPr lang="id-ID" i="1" dirty="0" smtClean="0">
                <a:latin typeface="Arial Rounded MT Bold" pitchFamily="34" charset="0"/>
              </a:rPr>
              <a:t>Office Supplies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Peralatan Kantor (</a:t>
            </a:r>
            <a:r>
              <a:rPr lang="id-ID" i="1" dirty="0" smtClean="0">
                <a:latin typeface="Arial Rounded MT Bold" pitchFamily="34" charset="0"/>
              </a:rPr>
              <a:t>Office Equipment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Kendaraan (</a:t>
            </a:r>
            <a:r>
              <a:rPr lang="id-ID" i="1" dirty="0" smtClean="0">
                <a:latin typeface="Arial Rounded MT Bold" pitchFamily="34" charset="0"/>
              </a:rPr>
              <a:t>Vehicles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Bangunan (</a:t>
            </a:r>
            <a:r>
              <a:rPr lang="id-ID" i="1" dirty="0" smtClean="0">
                <a:latin typeface="Arial Rounded MT Bold" pitchFamily="34" charset="0"/>
              </a:rPr>
              <a:t>Buildings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Tanah (</a:t>
            </a:r>
            <a:r>
              <a:rPr lang="id-ID" i="1" dirty="0" smtClean="0">
                <a:latin typeface="Arial Rounded MT Bold" pitchFamily="34" charset="0"/>
              </a:rPr>
              <a:t>Land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Utang usaha (</a:t>
            </a:r>
            <a:r>
              <a:rPr lang="id-ID" i="1" dirty="0" smtClean="0">
                <a:latin typeface="Arial Rounded MT Bold" pitchFamily="34" charset="0"/>
              </a:rPr>
              <a:t>Account Payable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Modal Saham (</a:t>
            </a:r>
            <a:r>
              <a:rPr lang="id-ID" i="1" dirty="0" smtClean="0">
                <a:latin typeface="Arial Rounded MT Bold" pitchFamily="34" charset="0"/>
              </a:rPr>
              <a:t>Share Capital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Laba Ditahan (</a:t>
            </a:r>
            <a:r>
              <a:rPr lang="id-ID" i="1" dirty="0" smtClean="0">
                <a:latin typeface="Arial Rounded MT Bold" pitchFamily="34" charset="0"/>
              </a:rPr>
              <a:t>Retained Earning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Dividen (</a:t>
            </a:r>
            <a:r>
              <a:rPr lang="id-ID" i="1" dirty="0" smtClean="0">
                <a:latin typeface="Arial Rounded MT Bold" pitchFamily="34" charset="0"/>
              </a:rPr>
              <a:t>Dividens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Pendapatan (</a:t>
            </a:r>
            <a:r>
              <a:rPr lang="id-ID" i="1" dirty="0" smtClean="0">
                <a:latin typeface="Arial Rounded MT Bold" pitchFamily="34" charset="0"/>
              </a:rPr>
              <a:t>Revenues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Biaya (</a:t>
            </a:r>
            <a:r>
              <a:rPr lang="id-ID" i="1" dirty="0" smtClean="0">
                <a:latin typeface="Arial Rounded MT Bold" pitchFamily="34" charset="0"/>
              </a:rPr>
              <a:t>Cost</a:t>
            </a:r>
            <a:r>
              <a:rPr lang="id-ID" dirty="0" smtClean="0">
                <a:latin typeface="Arial Rounded MT Bold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dirty="0" smtClean="0">
                <a:latin typeface="Arial Rounded MT Bold" pitchFamily="34" charset="0"/>
              </a:rPr>
              <a:t>Beban (</a:t>
            </a:r>
            <a:r>
              <a:rPr lang="id-ID" i="1" dirty="0" smtClean="0">
                <a:latin typeface="Arial Rounded MT Bold" pitchFamily="34" charset="0"/>
              </a:rPr>
              <a:t>Expenses</a:t>
            </a:r>
            <a:r>
              <a:rPr lang="id-ID" dirty="0" smtClean="0">
                <a:latin typeface="Arial Rounded MT Bold" pitchFamily="34" charset="0"/>
              </a:rPr>
              <a:t>)</a:t>
            </a:r>
            <a:endParaRPr lang="id-ID" dirty="0">
              <a:latin typeface="Arial Rounded MT Bold" pitchFamily="34" charset="0"/>
            </a:endParaRPr>
          </a:p>
        </p:txBody>
      </p:sp>
      <p:pic>
        <p:nvPicPr>
          <p:cNvPr id="5" name="Picture 4" descr="Gambar Animasi Kartun Islami Lucu, Gambar DP BBM Islami, Gambar Islami lucu bergerak, Gambar Foto Animasi Islami Lucu, Gambar Kartun Lucu islami terbar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32004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92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id-ID" dirty="0" smtClean="0">
                <a:solidFill>
                  <a:schemeClr val="bg1"/>
                </a:solidFill>
                <a:latin typeface="Berlin Sans FB Demi" pitchFamily="34" charset="0"/>
              </a:rPr>
              <a:t>Persamaan Akuntansi</a:t>
            </a:r>
            <a:endParaRPr lang="id-ID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1676400"/>
            <a:ext cx="7848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43400" y="1676400"/>
            <a:ext cx="0" cy="3124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0" y="11430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Laporan Posisi Keuangan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52400" y="1752600"/>
            <a:ext cx="2057400" cy="2209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latin typeface="Arial Rounded MT Bold" pitchFamily="34" charset="0"/>
              </a:rPr>
              <a:t>HARTA KEKAYAAN PERUSAHAAN</a:t>
            </a:r>
            <a:endParaRPr lang="id-ID" sz="1400" dirty="0">
              <a:latin typeface="Arial Rounded MT Bold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0" y="2286000"/>
            <a:ext cx="18288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latin typeface="Arial Rounded MT Bold" pitchFamily="34" charset="0"/>
              </a:rPr>
              <a:t>SUMBER DAYA</a:t>
            </a:r>
            <a:endParaRPr lang="id-ID" sz="1400" dirty="0">
              <a:latin typeface="Arial Rounded MT Bold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19600" y="1752600"/>
            <a:ext cx="2438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latin typeface="Arial Rounded MT Bold" pitchFamily="34" charset="0"/>
              </a:rPr>
              <a:t>LIABILITAS/KEWAJIBAN</a:t>
            </a:r>
            <a:endParaRPr lang="id-ID" sz="1400" dirty="0">
              <a:latin typeface="Arial Rounded MT Bol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19600" y="2590800"/>
            <a:ext cx="2438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latin typeface="Arial Rounded MT Bold" pitchFamily="34" charset="0"/>
              </a:rPr>
              <a:t>EKUITAS:</a:t>
            </a:r>
          </a:p>
          <a:p>
            <a:pPr algn="ctr"/>
            <a:r>
              <a:rPr lang="id-ID" sz="1400" dirty="0" smtClean="0">
                <a:latin typeface="Arial Rounded MT Bold" pitchFamily="34" charset="0"/>
              </a:rPr>
              <a:t>MODAL SAHAM</a:t>
            </a:r>
          </a:p>
          <a:p>
            <a:pPr algn="ctr"/>
            <a:r>
              <a:rPr lang="id-ID" sz="1400" dirty="0" smtClean="0">
                <a:latin typeface="Arial Rounded MT Bold" pitchFamily="34" charset="0"/>
              </a:rPr>
              <a:t>LABA DITAHAN</a:t>
            </a:r>
            <a:endParaRPr lang="id-ID" sz="1400" dirty="0">
              <a:latin typeface="Arial Rounded MT Bold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6934200" y="1752600"/>
            <a:ext cx="2133600" cy="209550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latin typeface="Arial Rounded MT Bold" pitchFamily="34" charset="0"/>
              </a:rPr>
              <a:t>ASAL SUMBER DANA PERUSAHAAN</a:t>
            </a:r>
            <a:endParaRPr lang="id-ID" sz="1400" dirty="0"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9530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d-ID" dirty="0" smtClean="0">
                <a:latin typeface="Franklin Gothic Book" pitchFamily="34" charset="0"/>
              </a:rPr>
              <a:t>Jumlah total asset akan selalu sama dengan jumlah total liabilitas/kewajiban dan ekuitas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dirty="0" smtClean="0">
                <a:latin typeface="Franklin Gothic Book" pitchFamily="34" charset="0"/>
              </a:rPr>
              <a:t>Nilai total asset yang selalu sama dengan nilai total kewajiban dan ekuitas itulah yang disebut dengan </a:t>
            </a:r>
            <a:r>
              <a:rPr lang="id-ID" b="1" dirty="0" smtClean="0">
                <a:latin typeface="Franklin Gothic Book" pitchFamily="34" charset="0"/>
              </a:rPr>
              <a:t>Persamaan akuntansi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b="1" dirty="0" smtClean="0">
                <a:latin typeface="Franklin Gothic Book" pitchFamily="34" charset="0"/>
              </a:rPr>
              <a:t>Persamaan akuntansi </a:t>
            </a:r>
            <a:r>
              <a:rPr lang="id-ID" dirty="0" smtClean="0">
                <a:latin typeface="Franklin Gothic Book" pitchFamily="34" charset="0"/>
              </a:rPr>
              <a:t>adalah persamaan yang menunjukkan jumlah harta kekayaan perusahaan yang selalu sama dengan jumlah liabilitas dan ekuitas.</a:t>
            </a:r>
            <a:endParaRPr lang="id-ID" dirty="0">
              <a:latin typeface="Franklin Gothic Boo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219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DEBIT</a:t>
            </a:r>
            <a:endParaRPr lang="id-ID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1193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KREDIT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5107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Rounded Rectangle 2"/>
          <p:cNvSpPr/>
          <p:nvPr/>
        </p:nvSpPr>
        <p:spPr>
          <a:xfrm>
            <a:off x="990600" y="304800"/>
            <a:ext cx="6553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Arial Rounded MT Bold" pitchFamily="34" charset="0"/>
              </a:rPr>
              <a:t>Aset (Harta) = Kewajiban (Liabilitas) + Ekuitas</a:t>
            </a:r>
            <a:endParaRPr lang="id-ID" dirty="0">
              <a:latin typeface="Arial Rounded MT Bold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066800"/>
            <a:ext cx="6553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Arial Rounded MT Bold" pitchFamily="34" charset="0"/>
              </a:rPr>
              <a:t>Aset (Harta) - Kewajiban (Liabilitas) = Ekuitas</a:t>
            </a:r>
            <a:endParaRPr lang="id-ID" dirty="0">
              <a:latin typeface="Arial Rounded MT Bol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2098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ASET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67200" y="37338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MODAL </a:t>
            </a:r>
          </a:p>
          <a:p>
            <a:pPr algn="ctr"/>
            <a:r>
              <a:rPr lang="id-ID" b="1" dirty="0" smtClean="0">
                <a:latin typeface="Arial Rounded MT Bold" pitchFamily="34" charset="0"/>
              </a:rPr>
              <a:t>SAHAM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0" y="37338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LABA DITAHAN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0" y="54864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PENDAPATAN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54864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BEBAN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162800" y="54864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DIVIDEN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71800" y="22098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KEWAJIBAN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0" y="2209800"/>
            <a:ext cx="1828800" cy="762000"/>
          </a:xfrm>
          <a:prstGeom prst="roundRect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 Rounded MT Bold" pitchFamily="34" charset="0"/>
              </a:rPr>
              <a:t>EKUITAS</a:t>
            </a:r>
            <a:endParaRPr lang="id-ID" b="1" dirty="0"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2438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latin typeface="Arial Rounded MT Bold" pitchFamily="34" charset="0"/>
              </a:rPr>
              <a:t>=</a:t>
            </a:r>
            <a:endParaRPr lang="id-ID" sz="2400" b="1" dirty="0"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24383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latin typeface="Arial Rounded MT Bold" pitchFamily="34" charset="0"/>
              </a:rPr>
              <a:t>+</a:t>
            </a:r>
            <a:endParaRPr lang="id-ID" sz="2400" b="1" dirty="0">
              <a:latin typeface="Arial Rounded MT Bold" pitchFamily="34" charset="0"/>
            </a:endParaRPr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>
            <a:off x="7010400" y="29718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0" y="3352800"/>
            <a:ext cx="2819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336474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53400" y="33528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78322" y="5105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5105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3400" y="5105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72400" y="4495800"/>
            <a:ext cx="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5105400"/>
            <a:ext cx="4191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10000" y="4800600"/>
            <a:ext cx="6858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+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679743" y="4788090"/>
            <a:ext cx="6858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Arial Rounded MT Bold" pitchFamily="34" charset="0"/>
              </a:rPr>
              <a:t>-</a:t>
            </a:r>
          </a:p>
        </p:txBody>
      </p:sp>
      <p:sp>
        <p:nvSpPr>
          <p:cNvPr id="30" name="Oval 29"/>
          <p:cNvSpPr/>
          <p:nvPr/>
        </p:nvSpPr>
        <p:spPr>
          <a:xfrm>
            <a:off x="7810500" y="4788090"/>
            <a:ext cx="6858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-</a:t>
            </a:r>
            <a:endParaRPr lang="id-ID" sz="2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1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rial Rounded MT Bold" pitchFamily="34" charset="0"/>
              </a:rPr>
              <a:t>Pengaruh Transaksi Terhadap Ekuitas</a:t>
            </a:r>
            <a:endParaRPr lang="id-ID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71135"/>
              </p:ext>
            </p:extLst>
          </p:nvPr>
        </p:nvGraphicFramePr>
        <p:xfrm>
          <a:off x="457200" y="2021840"/>
          <a:ext cx="8229600" cy="2016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JENIS 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TRANSAKSI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PENGARUH TERHADAP EKUITAS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Setoran modal oleh pemilik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Menambah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Pembayaran dividen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Mengurangi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Pendapatan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Menambah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Pengeluaran beban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Mengurangi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id-ID" sz="3200" dirty="0" smtClean="0">
                <a:latin typeface="Arial Rounded MT Bold" pitchFamily="34" charset="0"/>
              </a:rPr>
              <a:t>Contoh Soal.......!!!</a:t>
            </a:r>
            <a:endParaRPr lang="id-ID" sz="3200" dirty="0">
              <a:latin typeface="Arial Rounded MT Bol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335553"/>
              </p:ext>
            </p:extLst>
          </p:nvPr>
        </p:nvGraphicFramePr>
        <p:xfrm>
          <a:off x="152400" y="472441"/>
          <a:ext cx="8839200" cy="5699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75368"/>
                <a:gridCol w="806383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Pada awal Agustus 2012, Karenina mendirikan perusahaan biro perjalanan yang diberi nama PT. Nusa Indah.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Selama Bulan Agustus 2012, transaksi yang dilakukan berkaitan dengan proses pendirian dan transaksi lain adalah sebagai berikut: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Karenina menyerahkan uang tunai dan enam kendaraan,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masing-masing senilai Rp 80.000.000,- dan Rp. 320.000.000,- sebagai setoran modal saham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4/8/2012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Nusa Indah memperoleh kredit usaha dari BCA sebesar Rp. 200.000.000,- dengan jaminan BPKP kendaraan perusahaan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6/8/2012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Dibeli dari Toko Mebelindo sejumlah peralatan kantor (kursi, meja, komputer, dll) bekas seharga Rp.47.000.000,-, dimana sebesar Rp 15.000.000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dibayar tunai dan sisanya akan dilunasi secepatnya.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8/8/2012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Dibeli perlengkapan kantor (kertas, tinta, dll) seharga Rp 12.500.000,- secara tunai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11/8/2012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Dijual satu paket wisata ke Bali untuk 20 karyawan PT. Panah Merah senilai Rp. 47.500.000,-. Sebesar Rp. 22.500.000,- telah dibayar tunai sebagai uang muka dan sisanya akan dilunasi secepatnya.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14/8/2012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Dijual satu paket wisata ke Jawa Tengah kepada karyawan PT ABC senilai Rp 28.000.000,-. PT ABC melunasi seluruh biaya tersebut.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15/8/2012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Dijual satu paket wisata ke Bandung kepada SMA 789 Surabaya senailai Rp. 22.000.000,-. Panitian wisata SMA 789 membayar tunai sebesar Rp. 17.000.000,-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sisanya akan dilunasi 3 minggu kemudian.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16/8/2012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Dibeli 1 kendaraan bekas (Pick Up) untuk operasi perusahaan seharga Rp. 48.000.000,-,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id-ID" sz="1100" dirty="0" smtClean="0">
                          <a:latin typeface="Arial Narrow" pitchFamily="34" charset="0"/>
                        </a:rPr>
                        <a:t>dimana sebesar Rp 27.000.000,- dibayar tunai sisanya 3 bulan kemudian.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18/8/2012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Diterima pelunasan utang dari PT. Panah Merah atas kekurangan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pembayaran transaksi tanggal 11/8/2012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19/8/2012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Dibayar biaya telepon,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listrik, dan air PAM sebesar Rp. 4.200.000,- tunai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22/8/2012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Dibayar biaya penginapan di Hotel Bali Indah, Kuta, Denpasar sebesar Rp. 8.000.000,- tunai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23/8/2012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Dibayar biaya penginapan di Hotel Nusantara, Malang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sebesar Rp. 6.000.000,-dan di Hotel Melati, Bandung Rp. 4.000.000,- tunai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24/8/2012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Dibayar biaya sewa kantor (sewa ruko) sebesar Rp 6.000.000,- untuk biaya sewa kantor selama sebulan. Jika cocok akan diteruskan pembayarannya untuk bulan berikutnya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27/8/2012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Dibayar gaji dan komisi pegawai sebesar Rp. 9.500.000,- tunai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28/8/2012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Dibayar utang usaha ke Toko Mebelindo sebesar Rp. 5.000.000,-.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29/8/2012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Karenina mengambil uang perusahaan untuk kepentingan pribadi sebesar Rp 7.000.000,-.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98120">
                <a:tc gridSpan="2">
                  <a:txBody>
                    <a:bodyPr/>
                    <a:lstStyle/>
                    <a:p>
                      <a:r>
                        <a:rPr lang="id-ID" sz="1100" dirty="0" smtClean="0">
                          <a:latin typeface="Arial Narrow" pitchFamily="34" charset="0"/>
                        </a:rPr>
                        <a:t>Berdasar</a:t>
                      </a:r>
                      <a:r>
                        <a:rPr lang="id-ID" sz="1100" baseline="0" dirty="0" smtClean="0">
                          <a:latin typeface="Arial Narrow" pitchFamily="34" charset="0"/>
                        </a:rPr>
                        <a:t> data tersebut, buatlah Persamaan akuntansi Biro Perjalanan PT. Nusa Indah selama bulan Agustus 2012 !!!</a:t>
                      </a:r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4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Arial Rounded MT Bold" pitchFamily="34" charset="0"/>
              </a:rPr>
              <a:t>LINGKUNGAN PERUSAHAAN........</a:t>
            </a:r>
            <a:endParaRPr lang="id-ID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07881"/>
              </p:ext>
            </p:extLst>
          </p:nvPr>
        </p:nvGraphicFramePr>
        <p:xfrm>
          <a:off x="69273" y="1066800"/>
          <a:ext cx="9067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0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3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 Perusahaan ...............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51392"/>
              </p:ext>
            </p:extLst>
          </p:nvPr>
        </p:nvGraphicFramePr>
        <p:xfrm>
          <a:off x="228600" y="990600"/>
          <a:ext cx="4191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62084"/>
              </p:ext>
            </p:extLst>
          </p:nvPr>
        </p:nvGraphicFramePr>
        <p:xfrm>
          <a:off x="4876800" y="990600"/>
          <a:ext cx="403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366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Penggerak roda organisasi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49236"/>
              </p:ext>
            </p:extLst>
          </p:nvPr>
        </p:nvGraphicFramePr>
        <p:xfrm>
          <a:off x="-533400" y="990600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200" y="914400"/>
            <a:ext cx="2971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d-ID" dirty="0" smtClean="0"/>
              <a:t>Perusahaan harus memberikan informasi menyangkut kinerja dan posisi keuangannya pd berbagai pihak yang berkepentingan.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dirty="0" smtClean="0"/>
              <a:t>Pemberian informasi keuangan merupakan bagian dari komunikasi bisnis.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dirty="0" smtClean="0"/>
              <a:t>Untuk berkomunikasi dibutuhkan bahasa bisnis yang mudah dipahami yakni </a:t>
            </a:r>
            <a:r>
              <a:rPr lang="id-ID" b="1" i="1" dirty="0" smtClean="0"/>
              <a:t>AKUNTANSI</a:t>
            </a:r>
            <a:endParaRPr lang="id-ID" b="1" i="1" dirty="0"/>
          </a:p>
        </p:txBody>
      </p:sp>
    </p:spTree>
    <p:extLst>
      <p:ext uri="{BB962C8B-B14F-4D97-AF65-F5344CB8AC3E}">
        <p14:creationId xmlns:p14="http://schemas.microsoft.com/office/powerpoint/2010/main" val="32530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>
                <a:latin typeface="Showcard Gothic" pitchFamily="82" charset="0"/>
              </a:rPr>
              <a:t>Definisi akuntansi</a:t>
            </a:r>
            <a:endParaRPr lang="id-ID" sz="4000" dirty="0">
              <a:latin typeface="Showcard Gothic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158117"/>
              </p:ext>
            </p:extLst>
          </p:nvPr>
        </p:nvGraphicFramePr>
        <p:xfrm>
          <a:off x="762000" y="1752600"/>
          <a:ext cx="7521575" cy="285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66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Rockwell Extra Bold" pitchFamily="18" charset="0"/>
              </a:rPr>
              <a:t>Pemakai informasi akuntansi</a:t>
            </a:r>
            <a:endParaRPr lang="id-ID" dirty="0">
              <a:latin typeface="Rockwell Extra Bol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65537"/>
              </p:ext>
            </p:extLst>
          </p:nvPr>
        </p:nvGraphicFramePr>
        <p:xfrm>
          <a:off x="-762000" y="990600"/>
          <a:ext cx="9677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5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48006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PEMBIDANGAN AKUNTANSI</a:t>
            </a:r>
            <a:endParaRPr lang="id-ID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2143" y="1861066"/>
            <a:ext cx="480060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PROFESI AKUNTANSI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3914" y="4397437"/>
            <a:ext cx="480060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SPESIALISASI BIDANG AKUNTANSI</a:t>
            </a:r>
            <a:endParaRPr lang="id-ID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49021964"/>
              </p:ext>
            </p:extLst>
          </p:nvPr>
        </p:nvGraphicFramePr>
        <p:xfrm>
          <a:off x="3352800" y="521732"/>
          <a:ext cx="3886200" cy="1183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05564861"/>
              </p:ext>
            </p:extLst>
          </p:nvPr>
        </p:nvGraphicFramePr>
        <p:xfrm>
          <a:off x="3276600" y="2362200"/>
          <a:ext cx="4038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76410930"/>
              </p:ext>
            </p:extLst>
          </p:nvPr>
        </p:nvGraphicFramePr>
        <p:xfrm>
          <a:off x="304800" y="4788540"/>
          <a:ext cx="4114800" cy="149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749508872"/>
              </p:ext>
            </p:extLst>
          </p:nvPr>
        </p:nvGraphicFramePr>
        <p:xfrm>
          <a:off x="4648200" y="4766769"/>
          <a:ext cx="4114800" cy="149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5987483"/>
              </p:ext>
            </p:extLst>
          </p:nvPr>
        </p:nvGraphicFramePr>
        <p:xfrm>
          <a:off x="2819400" y="6324600"/>
          <a:ext cx="41148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</p:spTree>
    <p:extLst>
      <p:ext uri="{BB962C8B-B14F-4D97-AF65-F5344CB8AC3E}">
        <p14:creationId xmlns:p14="http://schemas.microsoft.com/office/powerpoint/2010/main" val="12693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771"/>
            <a:ext cx="7520940" cy="548640"/>
          </a:xfrm>
        </p:spPr>
        <p:txBody>
          <a:bodyPr/>
          <a:lstStyle/>
          <a:p>
            <a:r>
              <a:rPr lang="id-ID" dirty="0" smtClean="0"/>
              <a:t>Etika profesi akuntan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235302"/>
              </p:ext>
            </p:extLst>
          </p:nvPr>
        </p:nvGraphicFramePr>
        <p:xfrm>
          <a:off x="822325" y="685800"/>
          <a:ext cx="7521575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7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520940" cy="548640"/>
          </a:xfrm>
        </p:spPr>
        <p:txBody>
          <a:bodyPr/>
          <a:lstStyle/>
          <a:p>
            <a:r>
              <a:rPr lang="id-ID" dirty="0" smtClean="0"/>
              <a:t>Siklus akuntansi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76775"/>
              </p:ext>
            </p:extLst>
          </p:nvPr>
        </p:nvGraphicFramePr>
        <p:xfrm>
          <a:off x="304800" y="609600"/>
          <a:ext cx="7521575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733800"/>
            <a:ext cx="8839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d-ID" sz="1400" dirty="0" smtClean="0"/>
              <a:t>Dalam proses pencatatan hingga penyusunan laporan keuangan, akuntansi didasarkan pada beberapa prinsip dasar akuntansi, salah satunya adalah </a:t>
            </a:r>
            <a:r>
              <a:rPr lang="id-ID" sz="1400" i="1" dirty="0" smtClean="0"/>
              <a:t>matching principle </a:t>
            </a:r>
            <a:r>
              <a:rPr lang="id-ID" sz="1400" dirty="0" smtClean="0"/>
              <a:t>(prinsip penandingan), menandingkan pendapatan dengan beban yang timbul.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d-ID" sz="1400" dirty="0" smtClean="0"/>
              <a:t>Dalam upaya menandingkan antara pendapatan dan beban, ada dua kelompok besar akuntansi, yakni: (1) </a:t>
            </a:r>
            <a:r>
              <a:rPr lang="id-ID" sz="1400" i="1" dirty="0" smtClean="0"/>
              <a:t>Cash Basic Accounting</a:t>
            </a:r>
            <a:r>
              <a:rPr lang="id-ID" sz="1400" dirty="0" smtClean="0"/>
              <a:t> dan  (2) </a:t>
            </a:r>
            <a:r>
              <a:rPr lang="id-ID" sz="1400" i="1" dirty="0" smtClean="0"/>
              <a:t>Accrual Basic Accounting</a:t>
            </a:r>
            <a:r>
              <a:rPr lang="id-ID" sz="1400" dirty="0" smtClean="0"/>
              <a:t>.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30107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687</TotalTime>
  <Words>1449</Words>
  <Application>Microsoft Office PowerPoint</Application>
  <PresentationFormat>On-screen Show (4:3)</PresentationFormat>
  <Paragraphs>254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Angles</vt:lpstr>
      <vt:lpstr>Office Theme</vt:lpstr>
      <vt:lpstr>1_Office Theme</vt:lpstr>
      <vt:lpstr>AKUNTANSI DAN  LINGKUNGANNYA</vt:lpstr>
      <vt:lpstr>LINGKUNGAN PERUSAHAAN........</vt:lpstr>
      <vt:lpstr>Macam Perusahaan ...............</vt:lpstr>
      <vt:lpstr>Penggerak roda organisasi</vt:lpstr>
      <vt:lpstr>Definisi akuntansi</vt:lpstr>
      <vt:lpstr>Pemakai informasi akuntansi</vt:lpstr>
      <vt:lpstr>PowerPoint Presentation</vt:lpstr>
      <vt:lpstr>Etika profesi akuntan</vt:lpstr>
      <vt:lpstr>Siklus akuntansi</vt:lpstr>
      <vt:lpstr>Laporan Keuangan</vt:lpstr>
      <vt:lpstr>Tujuan Umum Laporan Keuangan</vt:lpstr>
      <vt:lpstr>Kualitas Laporan Keuangan</vt:lpstr>
      <vt:lpstr>Asumsi Dasar Akuntansi</vt:lpstr>
      <vt:lpstr>IFRS dan ETAP</vt:lpstr>
      <vt:lpstr>Terminologi dalam Akuntansi...</vt:lpstr>
      <vt:lpstr>Persamaan Akuntansi</vt:lpstr>
      <vt:lpstr>PowerPoint Presentation</vt:lpstr>
      <vt:lpstr>Pengaruh Transaksi Terhadap Ekuitas</vt:lpstr>
      <vt:lpstr>Contoh Soal.......!!!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DAN  LINGKUNGANNYA</dc:title>
  <dc:creator>7</dc:creator>
  <cp:lastModifiedBy>AINUN</cp:lastModifiedBy>
  <cp:revision>51</cp:revision>
  <dcterms:created xsi:type="dcterms:W3CDTF">2006-08-16T00:00:00Z</dcterms:created>
  <dcterms:modified xsi:type="dcterms:W3CDTF">2016-09-12T18:02:36Z</dcterms:modified>
</cp:coreProperties>
</file>